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84" r:id="rId5"/>
    <p:sldId id="257" r:id="rId6"/>
    <p:sldId id="258" r:id="rId7"/>
    <p:sldId id="285" r:id="rId8"/>
    <p:sldId id="28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7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16" userDrawn="1">
          <p15:clr>
            <a:srgbClr val="A4A3A4"/>
          </p15:clr>
        </p15:guide>
        <p15:guide id="4" pos="528" userDrawn="1">
          <p15:clr>
            <a:srgbClr val="A4A3A4"/>
          </p15:clr>
        </p15:guide>
        <p15:guide id="5" pos="5760" userDrawn="1">
          <p15:clr>
            <a:srgbClr val="A4A3A4"/>
          </p15:clr>
        </p15:guide>
        <p15:guide id="6" orient="horz" pos="216" userDrawn="1">
          <p15:clr>
            <a:srgbClr val="A4A3A4"/>
          </p15:clr>
        </p15:guide>
        <p15:guide id="7" orient="horz" pos="3840" userDrawn="1">
          <p15:clr>
            <a:srgbClr val="A4A3A4"/>
          </p15:clr>
        </p15:guide>
        <p15:guide id="8" pos="5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A4"/>
    <a:srgbClr val="525252"/>
    <a:srgbClr val="255129"/>
    <a:srgbClr val="DD4968"/>
    <a:srgbClr val="008B17"/>
    <a:srgbClr val="342B30"/>
    <a:srgbClr val="2B7598"/>
    <a:srgbClr val="584E44"/>
    <a:srgbClr val="CE863A"/>
    <a:srgbClr val="38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7634B4-85FD-425C-AF7F-EC62654D9837}" v="464" dt="2020-05-26T15:26:55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39" d="100"/>
          <a:sy n="39" d="100"/>
        </p:scale>
        <p:origin x="53" y="898"/>
      </p:cViewPr>
      <p:guideLst>
        <p:guide orient="horz" pos="2160"/>
        <p:guide pos="3840"/>
        <p:guide pos="1416"/>
        <p:guide pos="528"/>
        <p:guide pos="5760"/>
        <p:guide orient="horz" pos="216"/>
        <p:guide orient="horz" pos="3840"/>
        <p:guide pos="5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44223-465D-4BDF-9D6F-F23B8C66946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04AD6-FB69-4526-B24C-EBA007CE7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7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68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68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65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71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1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07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5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4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88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31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6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19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72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7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65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27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45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31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8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73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96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9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4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06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6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5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04AD6-FB69-4526-B24C-EBA007CE7B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087D-8646-4F02-97B5-71A0C6DD7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C9FF9-D6E6-43C0-A701-D71519786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608D4-3096-473B-A727-CD680EBE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C1C9C-3433-498A-AB87-5C76E4D2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31BD-4274-4A2E-BBD8-0C2F203C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D81F-B98F-4004-9362-D596AC6F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C5FA2-BB55-4223-8C74-2EC3EFE64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BEDE3-1D8A-47A5-A796-16FE062CB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282B0-E2BF-46C6-A9F3-70D8FC88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19B3E-3BA3-44E9-8C0F-2DD8723D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5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EEB3CE-43EF-4745-AC44-7AD723E27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8EDC78-0835-4C17-8541-BA9DC4091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09172-2CCF-4304-B552-19D79BA9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22802-4DE6-4ABA-8989-4218E9EA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9741D-3357-4112-95D9-560888C0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8A2A-F721-4064-A786-2A9D4D13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D50C-BDCD-4BDD-8472-293190DD1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4F675-41E5-4FC7-AE28-222D98F9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16E39-76D5-4F84-8432-561A2CA0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54311-F8EA-4A1E-BB33-D1C8C9ED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8CDF-AD9C-46F7-A3CD-09A7AA21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2CCC-79F1-424A-A951-46B27E03D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EE937-7900-405C-8E5A-6251E25C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D8E08-9048-4AB6-BA87-A9ADA133E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E493-DF00-4A10-BCF6-ABC8B40C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6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09DC-B2AC-493C-8AED-5A2063E3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38B8-63F7-48D8-9D08-C0534DD75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219C6-1312-4336-8EAB-EF70B101C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0640B-3EB2-4C94-A67F-B687CB90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9B4D6-21C6-4C9E-85C1-8015E280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CB8F0-F445-47A3-BA2E-4A2DDA4D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A99F-A38D-48DE-AA10-23A5A7D1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BCCA7-E54A-47F8-A77A-993503BD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23BEB-067A-489B-90D5-4ACC3B9E0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456A5-4D46-43E2-9939-08CFA03EF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7A993-9DF4-49FC-8500-E5BB86C6B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2B3C7-C664-40A4-B467-9523FA28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B4362-DD80-406A-9FB5-86E2CAEC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205CC-F64E-4945-B4E7-1E467026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5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5D60-D101-4803-8884-67ACB52B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1E281-5301-4D91-A68E-28BB4AA4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AA9CA-CC15-4F33-8BA1-6E787A3C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06984-771C-47B7-9320-6CC701C8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7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89AC4-DB9A-4FE0-B2C6-D50588AF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AFCD5-EEFA-4746-BE43-0E0FD659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9CBA5-8DE7-412A-8BE5-3C7B43279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0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DC37-930D-43D2-9307-61A8752F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60CFD-5F3B-4CE6-80CC-CC0D2EDF8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CA00F-8634-4E85-A020-E73DF51CE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EAA80-683A-4E77-9DA8-A5E855F1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791E1-269E-4972-9724-A56609BC5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74D61-7136-450C-B08B-4C8EBCA9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30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AB79-DFC3-4A65-9CC6-68C94B81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524B0F-B0F4-4F1F-B89E-AFDB006A3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59769-6DEE-4E6B-8B73-ECDE7EB31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2BFC1-8716-4D81-AE37-997A53E8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8F992-A301-4C6F-9488-01B187A6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2A117-085D-4256-B09D-9D54B271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9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1F32B-94F1-4F15-91C9-515A38BC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E88E5-32C0-4E9C-B587-8BBA9925B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E0CE-3D50-48D1-8BA4-8D84901DD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4F6E3-5030-4432-B329-3774B261077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6095C-87C1-41C5-82B0-C53621EC3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73270-330B-4305-BA73-93FDDB550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B3BC-DB59-406A-B748-DF38FF24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5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12" Type="http://schemas.microsoft.com/office/2017/06/relationships/model3d" Target="../media/model3d3.glb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15" Type="http://schemas.openxmlformats.org/officeDocument/2006/relationships/slide" Target="slide2.xml"/><Relationship Id="rId10" Type="http://schemas.microsoft.com/office/2017/06/relationships/model3d" Target="../media/model3d2.glb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0.png"/><Relationship Id="rId11" Type="http://schemas.openxmlformats.org/officeDocument/2006/relationships/image" Target="../media/image14.svg"/><Relationship Id="rId5" Type="http://schemas.openxmlformats.org/officeDocument/2006/relationships/image" Target="../media/image49.png"/><Relationship Id="rId10" Type="http://schemas.openxmlformats.org/officeDocument/2006/relationships/image" Target="../media/image13.png"/><Relationship Id="rId4" Type="http://schemas.openxmlformats.org/officeDocument/2006/relationships/image" Target="../media/image48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5.png"/><Relationship Id="rId11" Type="http://schemas.openxmlformats.org/officeDocument/2006/relationships/image" Target="../media/image14.svg"/><Relationship Id="rId5" Type="http://schemas.openxmlformats.org/officeDocument/2006/relationships/image" Target="../media/image54.png"/><Relationship Id="rId10" Type="http://schemas.openxmlformats.org/officeDocument/2006/relationships/image" Target="../media/image13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0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microsoft.com/office/2007/relationships/hdphoto" Target="../media/hdphoto2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microsoft.com/office/2007/relationships/hdphoto" Target="../media/hdphoto3.wdp"/><Relationship Id="rId1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13" Type="http://schemas.openxmlformats.org/officeDocument/2006/relationships/image" Target="../media/image6.png"/><Relationship Id="rId3" Type="http://schemas.openxmlformats.org/officeDocument/2006/relationships/notesSlide" Target="../notesSlides/notesSlide14.xml"/><Relationship Id="rId7" Type="http://schemas.openxmlformats.org/officeDocument/2006/relationships/hyperlink" Target="http://pngimg.com/download/18738" TargetMode="External"/><Relationship Id="rId12" Type="http://schemas.openxmlformats.org/officeDocument/2006/relationships/hyperlink" Target="https://pixabay.com/en/isolated-ape-scarred-macaque-1052649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8.png"/><Relationship Id="rId11" Type="http://schemas.openxmlformats.org/officeDocument/2006/relationships/image" Target="../media/image70.png"/><Relationship Id="rId5" Type="http://schemas.openxmlformats.org/officeDocument/2006/relationships/hyperlink" Target="https://pngimg.com/download/18744" TargetMode="External"/><Relationship Id="rId15" Type="http://schemas.openxmlformats.org/officeDocument/2006/relationships/image" Target="../media/image14.svg"/><Relationship Id="rId10" Type="http://schemas.openxmlformats.org/officeDocument/2006/relationships/hyperlink" Target="http://pngimg.com/download/18720" TargetMode="External"/><Relationship Id="rId4" Type="http://schemas.openxmlformats.org/officeDocument/2006/relationships/image" Target="../media/image67.png"/><Relationship Id="rId9" Type="http://schemas.openxmlformats.org/officeDocument/2006/relationships/image" Target="../media/image69.pn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4.svg"/><Relationship Id="rId3" Type="http://schemas.openxmlformats.org/officeDocument/2006/relationships/notesSlide" Target="../notesSlides/notesSlide15.xml"/><Relationship Id="rId7" Type="http://schemas.microsoft.com/office/2007/relationships/hdphoto" Target="../media/hdphoto4.wdp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3.png"/><Relationship Id="rId11" Type="http://schemas.openxmlformats.org/officeDocument/2006/relationships/image" Target="../media/image6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4.sv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9.png"/><Relationship Id="rId11" Type="http://schemas.openxmlformats.org/officeDocument/2006/relationships/image" Target="../media/image6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5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microsoft.com/office/2007/relationships/hdphoto" Target="../media/hdphoto6.wdp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microsoft.com/office/2007/relationships/hdphoto" Target="../media/hdphoto7.wdp"/><Relationship Id="rId1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turnix" TargetMode="External"/><Relationship Id="rId13" Type="http://schemas.microsoft.com/office/2007/relationships/hdphoto" Target="../media/hdphoto11.wdp"/><Relationship Id="rId3" Type="http://schemas.openxmlformats.org/officeDocument/2006/relationships/notesSlide" Target="../notesSlides/notesSlide18.xml"/><Relationship Id="rId7" Type="http://schemas.microsoft.com/office/2007/relationships/hdphoto" Target="../media/hdphoto9.wdp"/><Relationship Id="rId12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svg"/><Relationship Id="rId1" Type="http://schemas.openxmlformats.org/officeDocument/2006/relationships/tags" Target="../tags/tag19.xml"/><Relationship Id="rId6" Type="http://schemas.openxmlformats.org/officeDocument/2006/relationships/image" Target="../media/image90.png"/><Relationship Id="rId11" Type="http://schemas.openxmlformats.org/officeDocument/2006/relationships/hyperlink" Target="https://en.wikipedia.org/wiki/New_World_quail" TargetMode="External"/><Relationship Id="rId5" Type="http://schemas.microsoft.com/office/2007/relationships/hdphoto" Target="../media/hdphoto8.wdp"/><Relationship Id="rId15" Type="http://schemas.openxmlformats.org/officeDocument/2006/relationships/image" Target="../media/image13.png"/><Relationship Id="rId10" Type="http://schemas.microsoft.com/office/2007/relationships/hdphoto" Target="../media/hdphoto10.wdp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1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6.png"/><Relationship Id="rId3" Type="http://schemas.openxmlformats.org/officeDocument/2006/relationships/notesSlide" Target="../notesSlides/notesSlide19.xml"/><Relationship Id="rId7" Type="http://schemas.microsoft.com/office/2007/relationships/hdphoto" Target="../media/hdphoto12.wdp"/><Relationship Id="rId12" Type="http://schemas.microsoft.com/office/2007/relationships/hdphoto" Target="../media/hdphoto14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5" Type="http://schemas.openxmlformats.org/officeDocument/2006/relationships/image" Target="../media/image14.svg"/><Relationship Id="rId10" Type="http://schemas.microsoft.com/office/2007/relationships/hdphoto" Target="../media/hdphoto13.wdp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01.png"/><Relationship Id="rId11" Type="http://schemas.openxmlformats.org/officeDocument/2006/relationships/image" Target="../media/image14.svg"/><Relationship Id="rId5" Type="http://schemas.openxmlformats.org/officeDocument/2006/relationships/image" Target="../media/image100.png"/><Relationship Id="rId10" Type="http://schemas.openxmlformats.org/officeDocument/2006/relationships/image" Target="../media/image13.png"/><Relationship Id="rId4" Type="http://schemas.openxmlformats.org/officeDocument/2006/relationships/image" Target="../media/image99.pn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21.xml"/><Relationship Id="rId7" Type="http://schemas.openxmlformats.org/officeDocument/2006/relationships/hyperlink" Target="http://www.allwhitebackground.com/tiger.html" TargetMode="Externa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04.png"/><Relationship Id="rId11" Type="http://schemas.openxmlformats.org/officeDocument/2006/relationships/hyperlink" Target="http://www.pngall.com/white-tiger-png" TargetMode="External"/><Relationship Id="rId5" Type="http://schemas.openxmlformats.org/officeDocument/2006/relationships/hyperlink" Target="http://pngimg.com/download/545" TargetMode="External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hyperlink" Target="http://www.pngall.com/tiger-png" TargetMode="External"/><Relationship Id="rId1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4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8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hyperlink" Target="https://www.flickr.com/photos/paulschlarman/8143319674" TargetMode="External"/><Relationship Id="rId11" Type="http://schemas.microsoft.com/office/2007/relationships/hdphoto" Target="../media/hdphoto17.wdp"/><Relationship Id="rId5" Type="http://schemas.openxmlformats.org/officeDocument/2006/relationships/image" Target="../media/image107.jpeg"/><Relationship Id="rId10" Type="http://schemas.openxmlformats.org/officeDocument/2006/relationships/image" Target="../media/image110.png"/><Relationship Id="rId4" Type="http://schemas.openxmlformats.org/officeDocument/2006/relationships/image" Target="../media/image6.png"/><Relationship Id="rId9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microsoft.com/office/2007/relationships/hdphoto" Target="../media/hdphoto21.wdp"/><Relationship Id="rId18" Type="http://schemas.openxmlformats.org/officeDocument/2006/relationships/image" Target="../media/image6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2.png"/><Relationship Id="rId12" Type="http://schemas.openxmlformats.org/officeDocument/2006/relationships/image" Target="../media/image114.png"/><Relationship Id="rId17" Type="http://schemas.microsoft.com/office/2007/relationships/hdphoto" Target="../media/hdphoto23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6.png"/><Relationship Id="rId20" Type="http://schemas.openxmlformats.org/officeDocument/2006/relationships/image" Target="../media/image14.svg"/><Relationship Id="rId1" Type="http://schemas.openxmlformats.org/officeDocument/2006/relationships/tags" Target="../tags/tag24.xml"/><Relationship Id="rId6" Type="http://schemas.openxmlformats.org/officeDocument/2006/relationships/hyperlink" Target="https://en.wikipedia.org/wiki/Hooded_vulture" TargetMode="External"/><Relationship Id="rId11" Type="http://schemas.openxmlformats.org/officeDocument/2006/relationships/hyperlink" Target="http://biomedicalephemera.tumblr.com/post/75614651615/how-vultures-save-people" TargetMode="External"/><Relationship Id="rId5" Type="http://schemas.microsoft.com/office/2007/relationships/hdphoto" Target="../media/hdphoto18.wdp"/><Relationship Id="rId15" Type="http://schemas.microsoft.com/office/2007/relationships/hdphoto" Target="../media/hdphoto22.wdp"/><Relationship Id="rId10" Type="http://schemas.microsoft.com/office/2007/relationships/hdphoto" Target="../media/hdphoto20.wdp"/><Relationship Id="rId19" Type="http://schemas.openxmlformats.org/officeDocument/2006/relationships/image" Target="../media/image13.png"/><Relationship Id="rId4" Type="http://schemas.openxmlformats.org/officeDocument/2006/relationships/image" Target="../media/image111.png"/><Relationship Id="rId9" Type="http://schemas.openxmlformats.org/officeDocument/2006/relationships/image" Target="../media/image113.png"/><Relationship Id="rId1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microsoft.com/office/2007/relationships/hdphoto" Target="../media/hdphoto27.wdp"/><Relationship Id="rId18" Type="http://schemas.openxmlformats.org/officeDocument/2006/relationships/image" Target="../media/image14.sv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18.png"/><Relationship Id="rId12" Type="http://schemas.openxmlformats.org/officeDocument/2006/relationships/image" Target="../media/image120.pn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1" Type="http://schemas.openxmlformats.org/officeDocument/2006/relationships/tags" Target="../tags/tag25.xml"/><Relationship Id="rId6" Type="http://schemas.openxmlformats.org/officeDocument/2006/relationships/hyperlink" Target="http://kimsuyeong81.deviantart.com/art/Humpback-Whale-323578321" TargetMode="External"/><Relationship Id="rId11" Type="http://schemas.openxmlformats.org/officeDocument/2006/relationships/hyperlink" Target="https://pxhere.com/en/photo/645775" TargetMode="External"/><Relationship Id="rId5" Type="http://schemas.microsoft.com/office/2007/relationships/hdphoto" Target="../media/hdphoto24.wdp"/><Relationship Id="rId15" Type="http://schemas.microsoft.com/office/2007/relationships/hdphoto" Target="../media/hdphoto28.wdp"/><Relationship Id="rId10" Type="http://schemas.microsoft.com/office/2007/relationships/hdphoto" Target="../media/hdphoto26.wdp"/><Relationship Id="rId4" Type="http://schemas.openxmlformats.org/officeDocument/2006/relationships/image" Target="../media/image117.png"/><Relationship Id="rId9" Type="http://schemas.openxmlformats.org/officeDocument/2006/relationships/image" Target="../media/image119.png"/><Relationship Id="rId14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23.png"/><Relationship Id="rId11" Type="http://schemas.openxmlformats.org/officeDocument/2006/relationships/image" Target="../media/image14.svg"/><Relationship Id="rId5" Type="http://schemas.openxmlformats.org/officeDocument/2006/relationships/image" Target="../media/image122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29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microsoft.com/office/2007/relationships/hdphoto" Target="../media/hdphoto29.wdp"/><Relationship Id="rId11" Type="http://schemas.openxmlformats.org/officeDocument/2006/relationships/image" Target="../media/image132.png"/><Relationship Id="rId5" Type="http://schemas.openxmlformats.org/officeDocument/2006/relationships/image" Target="../media/image128.png"/><Relationship Id="rId10" Type="http://schemas.microsoft.com/office/2007/relationships/hdphoto" Target="../media/hdphoto30.wdp"/><Relationship Id="rId4" Type="http://schemas.openxmlformats.org/officeDocument/2006/relationships/image" Target="../media/image127.png"/><Relationship Id="rId9" Type="http://schemas.openxmlformats.org/officeDocument/2006/relationships/image" Target="../media/image131.png"/><Relationship Id="rId1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35.png"/><Relationship Id="rId11" Type="http://schemas.openxmlformats.org/officeDocument/2006/relationships/image" Target="../media/image137.svg"/><Relationship Id="rId5" Type="http://schemas.openxmlformats.org/officeDocument/2006/relationships/image" Target="../media/image134.png"/><Relationship Id="rId10" Type="http://schemas.openxmlformats.org/officeDocument/2006/relationships/image" Target="../media/image13.png"/><Relationship Id="rId4" Type="http://schemas.openxmlformats.org/officeDocument/2006/relationships/image" Target="../media/image133.png"/><Relationship Id="rId9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5" Type="http://schemas.openxmlformats.org/officeDocument/2006/relationships/image" Target="../media/image25.png"/><Relationship Id="rId23" Type="http://schemas.openxmlformats.org/officeDocument/2006/relationships/image" Target="../media/image14.sv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11" Type="http://schemas.openxmlformats.org/officeDocument/2006/relationships/image" Target="../media/image13.png"/><Relationship Id="rId5" Type="http://schemas.openxmlformats.org/officeDocument/2006/relationships/image" Target="../media/image37.png"/><Relationship Id="rId10" Type="http://schemas.openxmlformats.org/officeDocument/2006/relationships/image" Target="../media/image6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oundtrack">
            <a:hlinkClick r:id="" action="ppaction://media"/>
            <a:extLst>
              <a:ext uri="{FF2B5EF4-FFF2-40B4-BE49-F238E27FC236}">
                <a16:creationId xmlns:a16="http://schemas.microsoft.com/office/drawing/2014/main" id="{E4FEAAAB-CE54-4071-A5CD-AEC8E3D63B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12820" y="3046704"/>
            <a:ext cx="487362" cy="487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D42852-DC5E-4B14-925B-290B31CB4307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andingPage">
            <a:extLst>
              <a:ext uri="{FF2B5EF4-FFF2-40B4-BE49-F238E27FC236}">
                <a16:creationId xmlns:a16="http://schemas.microsoft.com/office/drawing/2014/main" id="{C21AF322-449D-463D-974F-C0F4423F6166}"/>
              </a:ext>
            </a:extLst>
          </p:cNvPr>
          <p:cNvSpPr txBox="1">
            <a:spLocks/>
          </p:cNvSpPr>
          <p:nvPr/>
        </p:nvSpPr>
        <p:spPr>
          <a:xfrm>
            <a:off x="782745" y="650225"/>
            <a:ext cx="10025355" cy="147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MY ANIMAL DIARY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109BC6-7EB7-40FE-9A38-28A7F2AC6E38}"/>
              </a:ext>
            </a:extLst>
          </p:cNvPr>
          <p:cNvSpPr txBox="1">
            <a:spLocks/>
          </p:cNvSpPr>
          <p:nvPr/>
        </p:nvSpPr>
        <p:spPr>
          <a:xfrm>
            <a:off x="5638800" y="1932502"/>
            <a:ext cx="4875720" cy="590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A-Z of animals and their groups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0E669-8974-44EF-9EF0-75ABA9739EA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863" y="1746325"/>
            <a:ext cx="4703977" cy="4748743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Flying hummingbird">
                <a:extLst>
                  <a:ext uri="{FF2B5EF4-FFF2-40B4-BE49-F238E27FC236}">
                    <a16:creationId xmlns:a16="http://schemas.microsoft.com/office/drawing/2014/main" id="{A8718F6F-93CA-4360-A0AE-F01EFB93A7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0267549"/>
                  </p:ext>
                </p:extLst>
              </p:nvPr>
            </p:nvGraphicFramePr>
            <p:xfrm>
              <a:off x="3607566" y="1736365"/>
              <a:ext cx="3001160" cy="262067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001160" cy="2620679"/>
                    </a:xfrm>
                    <a:prstGeom prst="rect">
                      <a:avLst/>
                    </a:prstGeom>
                  </am3d:spPr>
                  <am3d:camera>
                    <am3d:pos x="0" y="0" z="737427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87744" d="1000000"/>
                    <am3d:preTrans dx="85808" dy="-26840625" dz="-156159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56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Flying hummingbird">
                <a:extLst>
                  <a:ext uri="{FF2B5EF4-FFF2-40B4-BE49-F238E27FC236}">
                    <a16:creationId xmlns:a16="http://schemas.microsoft.com/office/drawing/2014/main" id="{A8718F6F-93CA-4360-A0AE-F01EFB93A7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07566" y="1736365"/>
                <a:ext cx="3001160" cy="2620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Flying bee">
                <a:extLst>
                  <a:ext uri="{FF2B5EF4-FFF2-40B4-BE49-F238E27FC236}">
                    <a16:creationId xmlns:a16="http://schemas.microsoft.com/office/drawing/2014/main" id="{05BDDBCA-4301-4DD7-A6E6-28EBB968A0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196171"/>
                  </p:ext>
                </p:extLst>
              </p:nvPr>
            </p:nvGraphicFramePr>
            <p:xfrm rot="1657407">
              <a:off x="7193996" y="4837752"/>
              <a:ext cx="1384687" cy="1865535"/>
            </p:xfrm>
            <a:graphic>
              <a:graphicData uri="http://schemas.microsoft.com/office/drawing/2017/model3d">
                <am3d:model3d r:embed="rId10">
                  <am3d:spPr>
                    <a:xfrm rot="1657407">
                      <a:off x="0" y="0"/>
                      <a:ext cx="1384687" cy="1865535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659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Flying bee">
                <a:extLst>
                  <a:ext uri="{FF2B5EF4-FFF2-40B4-BE49-F238E27FC236}">
                    <a16:creationId xmlns:a16="http://schemas.microsoft.com/office/drawing/2014/main" id="{05BDDBCA-4301-4DD7-A6E6-28EBB968A0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57407">
                <a:off x="7193996" y="4837752"/>
                <a:ext cx="1384687" cy="1865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Playful dog">
                <a:extLst>
                  <a:ext uri="{FF2B5EF4-FFF2-40B4-BE49-F238E27FC236}">
                    <a16:creationId xmlns:a16="http://schemas.microsoft.com/office/drawing/2014/main" id="{59E6F86A-B943-4FAC-866A-0244F022FE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098455"/>
                  </p:ext>
                </p:extLst>
              </p:nvPr>
            </p:nvGraphicFramePr>
            <p:xfrm>
              <a:off x="1436869" y="3886201"/>
              <a:ext cx="2522578" cy="332974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522578" cy="3329742"/>
                    </a:xfrm>
                    <a:prstGeom prst="rect">
                      <a:avLst/>
                    </a:prstGeom>
                  </am3d:spPr>
                  <am3d:camera>
                    <am3d:pos x="0" y="0" z="68634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2344" d="1000000"/>
                    <am3d:preTrans dx="797181" dy="-12094993" dz="-5207126"/>
                    <am3d:scale>
                      <am3d:sx n="1000000" d="1000000"/>
                      <am3d:sy n="1000000" d="1000000"/>
                      <am3d:sz n="1000000" d="1000000"/>
                    </am3d:scale>
                    <am3d:rot ax="1091877" ay="1945169" az="599722"/>
                    <am3d:postTrans dx="0" dy="0" dz="0"/>
                  </am3d:trans>
                  <am3d:raster rName="Office3DRenderer" rVer="16.0.8326">
                    <am3d:blip r:embed="rId13"/>
                  </am3d:raster>
                  <am3d:extLst>
                    <a:ext uri="{9A65AA19-BECB-4387-8358-8AD5134E1D82}">
                      <a3danim:embedAnim xmlns:a3danim="http://schemas.microsoft.com/office/drawing/2018/animation/model3d" animId="1">
                        <a3danim:animPr length="12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1"/>
                    </a:ext>
                  </am3d:extLst>
                  <am3d:objViewport viewportSz="33834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Playful dog">
                <a:extLst>
                  <a:ext uri="{FF2B5EF4-FFF2-40B4-BE49-F238E27FC236}">
                    <a16:creationId xmlns:a16="http://schemas.microsoft.com/office/drawing/2014/main" id="{59E6F86A-B943-4FAC-866A-0244F022FE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6869" y="3886201"/>
                <a:ext cx="2522578" cy="3329742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E697EC8-3960-4D6A-8EA5-0C6B8EDDD43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983290"/>
            <a:ext cx="960688" cy="1135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247896-0774-467F-8AEE-27B0D36C1DDB}"/>
              </a:ext>
            </a:extLst>
          </p:cNvPr>
          <p:cNvSpPr txBox="1"/>
          <p:nvPr/>
        </p:nvSpPr>
        <p:spPr>
          <a:xfrm>
            <a:off x="9569820" y="603554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sp>
        <p:nvSpPr>
          <p:cNvPr id="2" name="Rectangle: Rounded Corners 1">
            <a:hlinkClick r:id="rId15" action="ppaction://hlinksldjump"/>
            <a:extLst>
              <a:ext uri="{FF2B5EF4-FFF2-40B4-BE49-F238E27FC236}">
                <a16:creationId xmlns:a16="http://schemas.microsoft.com/office/drawing/2014/main" id="{866556C3-F17E-4025-8A16-F1BE483AE04D}"/>
              </a:ext>
            </a:extLst>
          </p:cNvPr>
          <p:cNvSpPr/>
          <p:nvPr/>
        </p:nvSpPr>
        <p:spPr>
          <a:xfrm>
            <a:off x="7682948" y="3717235"/>
            <a:ext cx="2415209" cy="369332"/>
          </a:xfrm>
          <a:prstGeom prst="roundRect">
            <a:avLst/>
          </a:prstGeom>
          <a:solidFill>
            <a:srgbClr val="008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95 Black" pitchFamily="50" charset="0"/>
              </a:rPr>
              <a:t>Open My Diary &gt;&gt;&gt;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3A271-CACE-45D4-A781-1DD52BB6B129}"/>
              </a:ext>
            </a:extLst>
          </p:cNvPr>
          <p:cNvSpPr txBox="1"/>
          <p:nvPr/>
        </p:nvSpPr>
        <p:spPr>
          <a:xfrm>
            <a:off x="7848239" y="4053009"/>
            <a:ext cx="208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Open diary to begin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28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6833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1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embedded2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4B5B6DE-D40F-44E1-A205-273906A9351F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7" name="Freeform: Shape 1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4A3ABFD-4690-4F21-AD30-C678E53A38FB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Chevron 1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D2E2AC3-E932-4429-B848-AB152E916077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6DA61A-A1B3-4C5A-A382-DEC203D01DDC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0" name="Freeform: Shape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14ABF45-89C1-4BDD-8215-FE3484B3E240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row: Chevron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6A187EA-0CD8-497E-812B-92A5051067AD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C3D6845-0958-42F7-A4CB-29470558A5A4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guana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04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87BDA9"/>
                </a:solidFill>
                <a:latin typeface="Avenir LT 95 Black" pitchFamily="50" charset="0"/>
              </a:rPr>
              <a:t>Ii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</a:t>
            </a:r>
            <a:r>
              <a:rPr lang="en-US" sz="6000" dirty="0">
                <a:solidFill>
                  <a:srgbClr val="87BDA9"/>
                </a:solidFill>
                <a:latin typeface="Avenir LT 95 Black" pitchFamily="50" charset="0"/>
              </a:rPr>
              <a:t>Iguana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596965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87BDA9"/>
                </a:solidFill>
                <a:latin typeface="Avenir Next LT Pro" panose="020B0504020202020204" pitchFamily="34" charset="0"/>
              </a:rPr>
              <a:t>SLAUGHTER</a:t>
            </a:r>
            <a:r>
              <a:rPr lang="en-US" sz="2800" dirty="0">
                <a:latin typeface="Avenir LT 45 Book" panose="02000503020000020003" pitchFamily="2" charset="0"/>
              </a:rPr>
              <a:t> of Iguanas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18D6C-529A-4500-AD4D-25005756D7C9}"/>
              </a:ext>
            </a:extLst>
          </p:cNvPr>
          <p:cNvCxnSpPr/>
          <p:nvPr/>
        </p:nvCxnSpPr>
        <p:spPr>
          <a:xfrm>
            <a:off x="838200" y="6254496"/>
            <a:ext cx="2642616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F1040C-3201-4F8C-B881-D2EB71A0332B}"/>
              </a:ext>
            </a:extLst>
          </p:cNvPr>
          <p:cNvCxnSpPr>
            <a:cxnSpLocks/>
          </p:cNvCxnSpPr>
          <p:nvPr/>
        </p:nvCxnSpPr>
        <p:spPr>
          <a:xfrm>
            <a:off x="8710367" y="6254496"/>
            <a:ext cx="2643433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izard&#10;&#10;Description automatically generated">
            <a:extLst>
              <a:ext uri="{FF2B5EF4-FFF2-40B4-BE49-F238E27FC236}">
                <a16:creationId xmlns:a16="http://schemas.microsoft.com/office/drawing/2014/main" id="{C7DBA025-DEB4-419D-9AF8-FBF6805CF2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665" y="441806"/>
            <a:ext cx="1558053" cy="876405"/>
          </a:xfrm>
          <a:prstGeom prst="rect">
            <a:avLst/>
          </a:prstGeom>
        </p:spPr>
      </p:pic>
      <p:pic>
        <p:nvPicPr>
          <p:cNvPr id="8" name="Picture 7" descr="A close up of a lizard&#10;&#10;Description automatically generated">
            <a:extLst>
              <a:ext uri="{FF2B5EF4-FFF2-40B4-BE49-F238E27FC236}">
                <a16:creationId xmlns:a16="http://schemas.microsoft.com/office/drawing/2014/main" id="{CAF7E0B2-A503-46F3-9E2C-CDDF07CA0A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133" y="1874649"/>
            <a:ext cx="5541658" cy="3799066"/>
          </a:xfrm>
          <a:prstGeom prst="rect">
            <a:avLst/>
          </a:prstGeom>
        </p:spPr>
      </p:pic>
      <p:pic>
        <p:nvPicPr>
          <p:cNvPr id="14" name="Picture 13" descr="A close up of a lizard&#10;&#10;Description automatically generated">
            <a:extLst>
              <a:ext uri="{FF2B5EF4-FFF2-40B4-BE49-F238E27FC236}">
                <a16:creationId xmlns:a16="http://schemas.microsoft.com/office/drawing/2014/main" id="{A897DEE6-D3FB-4A71-8C79-24C0E65214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909" y="2553799"/>
            <a:ext cx="3936800" cy="2698861"/>
          </a:xfrm>
          <a:prstGeom prst="rect">
            <a:avLst/>
          </a:prstGeom>
        </p:spPr>
      </p:pic>
      <p:pic>
        <p:nvPicPr>
          <p:cNvPr id="13" name="Picture 12" descr="A close up of a lizard&#10;&#10;Description automatically generated">
            <a:extLst>
              <a:ext uri="{FF2B5EF4-FFF2-40B4-BE49-F238E27FC236}">
                <a16:creationId xmlns:a16="http://schemas.microsoft.com/office/drawing/2014/main" id="{83894134-48A0-4103-AFDB-F672072CEA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5309" y="1707923"/>
            <a:ext cx="4983308" cy="3698186"/>
          </a:xfrm>
          <a:prstGeom prst="rect">
            <a:avLst/>
          </a:prstGeom>
        </p:spPr>
      </p:pic>
      <p:pic>
        <p:nvPicPr>
          <p:cNvPr id="15" name="Picture 14" descr="A close up of a lizard&#10;&#10;Description automatically generated">
            <a:extLst>
              <a:ext uri="{FF2B5EF4-FFF2-40B4-BE49-F238E27FC236}">
                <a16:creationId xmlns:a16="http://schemas.microsoft.com/office/drawing/2014/main" id="{C0539063-2FE1-4E4B-80C3-FF9ABE11D72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09731" y="3829561"/>
            <a:ext cx="3096592" cy="2122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8F6CE1-F586-40F4-A028-2CBA38B7CB0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649EBF-2518-4C25-AF6B-E4988CD6245A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4" name="Graphic 23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459DA9-0DF8-4CB8-B7C4-50FDDAA5E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5" name="Graphic 2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3153CAD-5745-4B52-8D74-B5D9012C1B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84910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695BC30-ECAD-4EDB-9CFB-DD980EB2B064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8" name="Freeform: Shape 1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C1A2D9D-B8EC-4B45-8726-BD4BF56C8DCD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row: Chevron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AC97B04-1EA5-478C-B39C-6F89DF7C621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73D491-679D-49ED-B6A1-3E83E7F58B13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1" name="Freeform: Shape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8749B5D-424C-4A5D-AF00-79EEB18736F9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Chevron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8B33B89-B95F-405C-B0EF-57A142B75059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0B725C3-70AA-41B1-9992-BD20F00B13BC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aguar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94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>
                <a:solidFill>
                  <a:srgbClr val="B9684B"/>
                </a:solidFill>
                <a:latin typeface="Avenir LT 95 Black" pitchFamily="50" charset="0"/>
              </a:rPr>
              <a:t>Jj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</a:t>
            </a:r>
            <a:r>
              <a:rPr lang="en-US" sz="6000" dirty="0">
                <a:solidFill>
                  <a:srgbClr val="B9684B"/>
                </a:solidFill>
                <a:latin typeface="Avenir LT 95 Black" pitchFamily="50" charset="0"/>
              </a:rPr>
              <a:t>Jaguar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8065" y="600412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B9684B"/>
                </a:solidFill>
                <a:latin typeface="Avenir Next LT Pro" panose="020B0504020202020204" pitchFamily="34" charset="0"/>
              </a:rPr>
              <a:t>SHADOW</a:t>
            </a:r>
            <a:r>
              <a:rPr lang="en-US" sz="2800" dirty="0">
                <a:latin typeface="Avenir LT 45 Book" panose="02000503020000020003" pitchFamily="2" charset="0"/>
              </a:rPr>
              <a:t> of Jaguars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3356D-5870-45CA-A8DB-1B76508C2EB8}"/>
              </a:ext>
            </a:extLst>
          </p:cNvPr>
          <p:cNvCxnSpPr/>
          <p:nvPr/>
        </p:nvCxnSpPr>
        <p:spPr>
          <a:xfrm>
            <a:off x="838200" y="6254496"/>
            <a:ext cx="31638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85C31-7946-43FA-B296-E8807A244D71}"/>
              </a:ext>
            </a:extLst>
          </p:cNvPr>
          <p:cNvCxnSpPr>
            <a:cxnSpLocks/>
          </p:cNvCxnSpPr>
          <p:nvPr/>
        </p:nvCxnSpPr>
        <p:spPr>
          <a:xfrm>
            <a:off x="8191500" y="6254496"/>
            <a:ext cx="3162300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at with its mouth open&#10;&#10;Description automatically generated">
            <a:extLst>
              <a:ext uri="{FF2B5EF4-FFF2-40B4-BE49-F238E27FC236}">
                <a16:creationId xmlns:a16="http://schemas.microsoft.com/office/drawing/2014/main" id="{D84CBC8F-D121-4C3E-AC40-3636FA2759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772" y="1495852"/>
            <a:ext cx="3727002" cy="449103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15D1EA-8273-484B-BD9E-C1D3FC5359E5}"/>
              </a:ext>
            </a:extLst>
          </p:cNvPr>
          <p:cNvSpPr/>
          <p:nvPr/>
        </p:nvSpPr>
        <p:spPr>
          <a:xfrm>
            <a:off x="1273354" y="953732"/>
            <a:ext cx="10777516" cy="5386174"/>
          </a:xfrm>
          <a:custGeom>
            <a:avLst/>
            <a:gdLst>
              <a:gd name="connsiteX0" fmla="*/ 0 w 9478297"/>
              <a:gd name="connsiteY0" fmla="*/ 3040065 h 4662388"/>
              <a:gd name="connsiteX1" fmla="*/ 0 w 9478297"/>
              <a:gd name="connsiteY1" fmla="*/ 3040065 h 4662388"/>
              <a:gd name="connsiteX2" fmla="*/ 39329 w 9478297"/>
              <a:gd name="connsiteY2" fmla="*/ 2853252 h 4662388"/>
              <a:gd name="connsiteX3" fmla="*/ 58994 w 9478297"/>
              <a:gd name="connsiteY3" fmla="*/ 2754930 h 4662388"/>
              <a:gd name="connsiteX4" fmla="*/ 78658 w 9478297"/>
              <a:gd name="connsiteY4" fmla="*/ 2686104 h 4662388"/>
              <a:gd name="connsiteX5" fmla="*/ 98323 w 9478297"/>
              <a:gd name="connsiteY5" fmla="*/ 2656607 h 4662388"/>
              <a:gd name="connsiteX6" fmla="*/ 127820 w 9478297"/>
              <a:gd name="connsiteY6" fmla="*/ 2568117 h 4662388"/>
              <a:gd name="connsiteX7" fmla="*/ 147484 w 9478297"/>
              <a:gd name="connsiteY7" fmla="*/ 2489459 h 4662388"/>
              <a:gd name="connsiteX8" fmla="*/ 167149 w 9478297"/>
              <a:gd name="connsiteY8" fmla="*/ 2400969 h 4662388"/>
              <a:gd name="connsiteX9" fmla="*/ 157316 w 9478297"/>
              <a:gd name="connsiteY9" fmla="*/ 1850362 h 4662388"/>
              <a:gd name="connsiteX10" fmla="*/ 167149 w 9478297"/>
              <a:gd name="connsiteY10" fmla="*/ 1663549 h 4662388"/>
              <a:gd name="connsiteX11" fmla="*/ 334297 w 9478297"/>
              <a:gd name="connsiteY11" fmla="*/ 1663549 h 4662388"/>
              <a:gd name="connsiteX12" fmla="*/ 1809136 w 9478297"/>
              <a:gd name="connsiteY12" fmla="*/ 267369 h 4662388"/>
              <a:gd name="connsiteX13" fmla="*/ 2035278 w 9478297"/>
              <a:gd name="connsiteY13" fmla="*/ 257536 h 4662388"/>
              <a:gd name="connsiteX14" fmla="*/ 2349910 w 9478297"/>
              <a:gd name="connsiteY14" fmla="*/ 247704 h 4662388"/>
              <a:gd name="connsiteX15" fmla="*/ 2448233 w 9478297"/>
              <a:gd name="connsiteY15" fmla="*/ 228040 h 4662388"/>
              <a:gd name="connsiteX16" fmla="*/ 2635046 w 9478297"/>
              <a:gd name="connsiteY16" fmla="*/ 208375 h 4662388"/>
              <a:gd name="connsiteX17" fmla="*/ 2733368 w 9478297"/>
              <a:gd name="connsiteY17" fmla="*/ 178878 h 4662388"/>
              <a:gd name="connsiteX18" fmla="*/ 2890684 w 9478297"/>
              <a:gd name="connsiteY18" fmla="*/ 119885 h 4662388"/>
              <a:gd name="connsiteX19" fmla="*/ 3038168 w 9478297"/>
              <a:gd name="connsiteY19" fmla="*/ 80556 h 4662388"/>
              <a:gd name="connsiteX20" fmla="*/ 3087329 w 9478297"/>
              <a:gd name="connsiteY20" fmla="*/ 70723 h 4662388"/>
              <a:gd name="connsiteX21" fmla="*/ 3126658 w 9478297"/>
              <a:gd name="connsiteY21" fmla="*/ 60891 h 4662388"/>
              <a:gd name="connsiteX22" fmla="*/ 3175820 w 9478297"/>
              <a:gd name="connsiteY22" fmla="*/ 51059 h 4662388"/>
              <a:gd name="connsiteX23" fmla="*/ 3313471 w 9478297"/>
              <a:gd name="connsiteY23" fmla="*/ 11730 h 4662388"/>
              <a:gd name="connsiteX24" fmla="*/ 3696929 w 9478297"/>
              <a:gd name="connsiteY24" fmla="*/ 1898 h 4662388"/>
              <a:gd name="connsiteX25" fmla="*/ 7462684 w 9478297"/>
              <a:gd name="connsiteY25" fmla="*/ 365691 h 4662388"/>
              <a:gd name="connsiteX26" fmla="*/ 9478297 w 9478297"/>
              <a:gd name="connsiteY26" fmla="*/ 1535730 h 4662388"/>
              <a:gd name="connsiteX27" fmla="*/ 8485239 w 9478297"/>
              <a:gd name="connsiteY27" fmla="*/ 4416581 h 4662388"/>
              <a:gd name="connsiteX28" fmla="*/ 5211097 w 9478297"/>
              <a:gd name="connsiteY28" fmla="*/ 3846310 h 4662388"/>
              <a:gd name="connsiteX29" fmla="*/ 4149213 w 9478297"/>
              <a:gd name="connsiteY29" fmla="*/ 4662388 h 4662388"/>
              <a:gd name="connsiteX30" fmla="*/ 1573162 w 9478297"/>
              <a:gd name="connsiteY30" fmla="*/ 4318259 h 4662388"/>
              <a:gd name="connsiteX31" fmla="*/ 0 w 9478297"/>
              <a:gd name="connsiteY31" fmla="*/ 3040065 h 466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478297" h="4662388">
                <a:moveTo>
                  <a:pt x="0" y="3040065"/>
                </a:moveTo>
                <a:lnTo>
                  <a:pt x="0" y="3040065"/>
                </a:lnTo>
                <a:cubicBezTo>
                  <a:pt x="25371" y="2930125"/>
                  <a:pt x="26234" y="2938369"/>
                  <a:pt x="39329" y="2853252"/>
                </a:cubicBezTo>
                <a:cubicBezTo>
                  <a:pt x="58905" y="2726010"/>
                  <a:pt x="38132" y="2827949"/>
                  <a:pt x="58994" y="2754930"/>
                </a:cubicBezTo>
                <a:cubicBezTo>
                  <a:pt x="63194" y="2740231"/>
                  <a:pt x="70801" y="2701819"/>
                  <a:pt x="78658" y="2686104"/>
                </a:cubicBezTo>
                <a:cubicBezTo>
                  <a:pt x="83943" y="2675535"/>
                  <a:pt x="91768" y="2666439"/>
                  <a:pt x="98323" y="2656607"/>
                </a:cubicBezTo>
                <a:cubicBezTo>
                  <a:pt x="131333" y="2524562"/>
                  <a:pt x="78454" y="2728557"/>
                  <a:pt x="127820" y="2568117"/>
                </a:cubicBezTo>
                <a:cubicBezTo>
                  <a:pt x="135768" y="2542286"/>
                  <a:pt x="140929" y="2515678"/>
                  <a:pt x="147484" y="2489459"/>
                </a:cubicBezTo>
                <a:cubicBezTo>
                  <a:pt x="161369" y="2433917"/>
                  <a:pt x="154666" y="2463381"/>
                  <a:pt x="167149" y="2400969"/>
                </a:cubicBezTo>
                <a:cubicBezTo>
                  <a:pt x="163871" y="2217433"/>
                  <a:pt x="157316" y="2033927"/>
                  <a:pt x="157316" y="1850362"/>
                </a:cubicBezTo>
                <a:cubicBezTo>
                  <a:pt x="157316" y="1788005"/>
                  <a:pt x="124263" y="1708817"/>
                  <a:pt x="167149" y="1663549"/>
                </a:cubicBezTo>
                <a:cubicBezTo>
                  <a:pt x="205467" y="1623102"/>
                  <a:pt x="278581" y="1663549"/>
                  <a:pt x="334297" y="1663549"/>
                </a:cubicBezTo>
                <a:lnTo>
                  <a:pt x="1809136" y="267369"/>
                </a:lnTo>
                <a:lnTo>
                  <a:pt x="2035278" y="257536"/>
                </a:lnTo>
                <a:cubicBezTo>
                  <a:pt x="2140137" y="253723"/>
                  <a:pt x="2245248" y="255180"/>
                  <a:pt x="2349910" y="247704"/>
                </a:cubicBezTo>
                <a:cubicBezTo>
                  <a:pt x="2383248" y="245323"/>
                  <a:pt x="2415219" y="233253"/>
                  <a:pt x="2448233" y="228040"/>
                </a:cubicBezTo>
                <a:cubicBezTo>
                  <a:pt x="2471522" y="224363"/>
                  <a:pt x="2615886" y="210291"/>
                  <a:pt x="2635046" y="208375"/>
                </a:cubicBezTo>
                <a:cubicBezTo>
                  <a:pt x="2667820" y="198543"/>
                  <a:pt x="2701033" y="190071"/>
                  <a:pt x="2733368" y="178878"/>
                </a:cubicBezTo>
                <a:cubicBezTo>
                  <a:pt x="2786291" y="160558"/>
                  <a:pt x="2836013" y="132034"/>
                  <a:pt x="2890684" y="119885"/>
                </a:cubicBezTo>
                <a:cubicBezTo>
                  <a:pt x="3152727" y="61652"/>
                  <a:pt x="2845336" y="133147"/>
                  <a:pt x="3038168" y="80556"/>
                </a:cubicBezTo>
                <a:cubicBezTo>
                  <a:pt x="3054291" y="76159"/>
                  <a:pt x="3071015" y="74348"/>
                  <a:pt x="3087329" y="70723"/>
                </a:cubicBezTo>
                <a:cubicBezTo>
                  <a:pt x="3100520" y="67792"/>
                  <a:pt x="3113467" y="63822"/>
                  <a:pt x="3126658" y="60891"/>
                </a:cubicBezTo>
                <a:cubicBezTo>
                  <a:pt x="3142972" y="57266"/>
                  <a:pt x="3159697" y="55456"/>
                  <a:pt x="3175820" y="51059"/>
                </a:cubicBezTo>
                <a:cubicBezTo>
                  <a:pt x="3222388" y="38359"/>
                  <a:pt x="3264334" y="16197"/>
                  <a:pt x="3313471" y="11730"/>
                </a:cubicBezTo>
                <a:cubicBezTo>
                  <a:pt x="3513017" y="-6410"/>
                  <a:pt x="3385426" y="1898"/>
                  <a:pt x="3696929" y="1898"/>
                </a:cubicBezTo>
                <a:lnTo>
                  <a:pt x="7462684" y="365691"/>
                </a:lnTo>
                <a:lnTo>
                  <a:pt x="9478297" y="1535730"/>
                </a:lnTo>
                <a:lnTo>
                  <a:pt x="8485239" y="4416581"/>
                </a:lnTo>
                <a:lnTo>
                  <a:pt x="5211097" y="3846310"/>
                </a:lnTo>
                <a:lnTo>
                  <a:pt x="4149213" y="4662388"/>
                </a:lnTo>
                <a:lnTo>
                  <a:pt x="1573162" y="4318259"/>
                </a:lnTo>
                <a:lnTo>
                  <a:pt x="0" y="304006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9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eopard&#10;&#10;Description automatically generated">
            <a:extLst>
              <a:ext uri="{FF2B5EF4-FFF2-40B4-BE49-F238E27FC236}">
                <a16:creationId xmlns:a16="http://schemas.microsoft.com/office/drawing/2014/main" id="{39D33FFF-C831-4966-9F81-B937345D5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124" y="1739463"/>
            <a:ext cx="4057650" cy="3362325"/>
          </a:xfrm>
          <a:prstGeom prst="rect">
            <a:avLst/>
          </a:prstGeom>
        </p:spPr>
      </p:pic>
      <p:pic>
        <p:nvPicPr>
          <p:cNvPr id="12" name="Picture 11" descr="A close up of a leopard&#10;&#10;Description automatically generated">
            <a:extLst>
              <a:ext uri="{FF2B5EF4-FFF2-40B4-BE49-F238E27FC236}">
                <a16:creationId xmlns:a16="http://schemas.microsoft.com/office/drawing/2014/main" id="{F5F52074-AF62-45B5-88DB-67AB44E8737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714" y="2329438"/>
            <a:ext cx="3694632" cy="207101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 descr="A close up of a leopard&#10;&#10;Description automatically generated">
            <a:extLst>
              <a:ext uri="{FF2B5EF4-FFF2-40B4-BE49-F238E27FC236}">
                <a16:creationId xmlns:a16="http://schemas.microsoft.com/office/drawing/2014/main" id="{8ABC9697-B3DB-496B-9E0E-ED5A1A8B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3472" y="1755839"/>
            <a:ext cx="4057650" cy="3362325"/>
          </a:xfrm>
          <a:prstGeom prst="rect">
            <a:avLst/>
          </a:prstGeom>
        </p:spPr>
      </p:pic>
      <p:pic>
        <p:nvPicPr>
          <p:cNvPr id="14" name="Picture 13" descr="A close up of a leopard&#10;&#10;Description automatically generated">
            <a:extLst>
              <a:ext uri="{FF2B5EF4-FFF2-40B4-BE49-F238E27FC236}">
                <a16:creationId xmlns:a16="http://schemas.microsoft.com/office/drawing/2014/main" id="{1C73494C-C53A-4986-A2FC-EE31ADA671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7094" y="3687095"/>
            <a:ext cx="2103527" cy="11791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close up of a leopard&#10;&#10;Description automatically generated">
            <a:extLst>
              <a:ext uri="{FF2B5EF4-FFF2-40B4-BE49-F238E27FC236}">
                <a16:creationId xmlns:a16="http://schemas.microsoft.com/office/drawing/2014/main" id="{6D0AFE18-F813-4F74-8C33-2E128514D44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809" y="644779"/>
            <a:ext cx="1047732" cy="868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22A020-6E12-4B08-B020-B43AA55DF56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E42747-C4A9-48A2-A598-9E255E0559E4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5" name="Graphic 2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C2908D2-258D-4991-AF70-33DE77F125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6" name="Graphic 25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89BAB12-784C-47D0-B727-2E68D3F74B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85744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E09C2E-696B-474F-AB02-55BC2B934676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A429838-1EFA-45CE-B168-A49D414FC3CF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Chevron 1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65AB22C-84C0-41EA-8ADE-C13F6D6112E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8421B0-D6B0-4044-86D7-C86F260A8C1A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0" name="Freeform: Shape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9D098E0-4602-4D06-813D-9612EB7179A6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row: Chevron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F460B6-0FDD-4075-A645-52BDC95BAAD5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7FCF0B7-CBCD-4FF0-B71D-71BC8C07BF39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Kangaroo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5639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>
                <a:solidFill>
                  <a:srgbClr val="BB7A49"/>
                </a:solidFill>
                <a:latin typeface="Avenir LT 95 Black" pitchFamily="50" charset="0"/>
              </a:rPr>
              <a:t>Kk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</a:t>
            </a:r>
            <a:r>
              <a:rPr lang="en-US" sz="6000" dirty="0">
                <a:solidFill>
                  <a:srgbClr val="BB7A49"/>
                </a:solidFill>
                <a:latin typeface="Avenir LT 95 Black" pitchFamily="50" charset="0"/>
              </a:rPr>
              <a:t>Kangaroo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6025896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BB7A49"/>
                </a:solidFill>
                <a:latin typeface="Avenir Next LT Pro" panose="020B0504020202020204" pitchFamily="34" charset="0"/>
              </a:rPr>
              <a:t>MOB</a:t>
            </a:r>
            <a:r>
              <a:rPr lang="en-US" sz="2800" dirty="0">
                <a:latin typeface="Avenir LT 45 Book" panose="02000503020000020003" pitchFamily="2" charset="0"/>
              </a:rPr>
              <a:t> of Kangaroos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86BDA2-98E7-4D29-8687-8C27A4E6D465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8BC2A5-CA8E-4F98-B2B6-A006774B73FD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n animal&#10;&#10;Description automatically generated">
            <a:extLst>
              <a:ext uri="{FF2B5EF4-FFF2-40B4-BE49-F238E27FC236}">
                <a16:creationId xmlns:a16="http://schemas.microsoft.com/office/drawing/2014/main" id="{8D535098-788F-44EE-A64E-B3E8DF0843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2" b="94145" l="1933" r="97267">
                        <a14:foregroundMark x1="79933" y1="7806" x2="79933" y2="7806"/>
                        <a14:foregroundMark x1="97333" y1="6635" x2="97333" y2="6635"/>
                        <a14:foregroundMark x1="75067" y1="3357" x2="75067" y2="3357"/>
                        <a14:foregroundMark x1="95533" y1="1952" x2="95533" y2="1952"/>
                        <a14:foregroundMark x1="56333" y1="94301" x2="56333" y2="94301"/>
                        <a14:foregroundMark x1="5133" y1="88837" x2="5133" y2="88837"/>
                        <a14:foregroundMark x1="1933" y1="88368" x2="1933" y2="88368"/>
                        <a14:foregroundMark x1="92667" y1="4215" x2="92667" y2="4215"/>
                        <a14:foregroundMark x1="80333" y1="3825" x2="80333" y2="3825"/>
                        <a14:foregroundMark x1="74200" y1="3669" x2="74200" y2="3669"/>
                        <a14:foregroundMark x1="79467" y1="2810" x2="79467" y2="2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809" y="1521433"/>
            <a:ext cx="4583326" cy="3914162"/>
          </a:xfrm>
          <a:prstGeom prst="rect">
            <a:avLst/>
          </a:prstGeom>
        </p:spPr>
      </p:pic>
      <p:pic>
        <p:nvPicPr>
          <p:cNvPr id="10" name="Picture 9" descr="A close up of an animal&#10;&#10;Description automatically generated">
            <a:extLst>
              <a:ext uri="{FF2B5EF4-FFF2-40B4-BE49-F238E27FC236}">
                <a16:creationId xmlns:a16="http://schemas.microsoft.com/office/drawing/2014/main" id="{D7CE3039-707B-4217-9244-2EEC5F6DA3B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1688" y="2450105"/>
            <a:ext cx="3604036" cy="3164090"/>
          </a:xfrm>
          <a:prstGeom prst="rect">
            <a:avLst/>
          </a:prstGeom>
        </p:spPr>
      </p:pic>
      <p:pic>
        <p:nvPicPr>
          <p:cNvPr id="12" name="Picture 11" descr="A kangaroo holding an animal&#10;&#10;Description automatically generated">
            <a:extLst>
              <a:ext uri="{FF2B5EF4-FFF2-40B4-BE49-F238E27FC236}">
                <a16:creationId xmlns:a16="http://schemas.microsoft.com/office/drawing/2014/main" id="{B27C253F-CBF6-42CA-B690-145346A2E55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69408" y="1521433"/>
            <a:ext cx="2122900" cy="3889539"/>
          </a:xfrm>
          <a:prstGeom prst="rect">
            <a:avLst/>
          </a:prstGeom>
        </p:spPr>
      </p:pic>
      <p:pic>
        <p:nvPicPr>
          <p:cNvPr id="14" name="Picture 13" descr="A picture containing animal, dog, brown, standing&#10;&#10;Description automatically generated">
            <a:extLst>
              <a:ext uri="{FF2B5EF4-FFF2-40B4-BE49-F238E27FC236}">
                <a16:creationId xmlns:a16="http://schemas.microsoft.com/office/drawing/2014/main" id="{37710818-0D93-465B-B7FF-38B00932B44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84619" y="1752802"/>
            <a:ext cx="7006977" cy="4671317"/>
          </a:xfrm>
          <a:prstGeom prst="rect">
            <a:avLst/>
          </a:prstGeom>
        </p:spPr>
      </p:pic>
      <p:pic>
        <p:nvPicPr>
          <p:cNvPr id="16" name="Picture 15" descr="A kangaroo with its mouth open&#10;&#10;Description automatically generated">
            <a:extLst>
              <a:ext uri="{FF2B5EF4-FFF2-40B4-BE49-F238E27FC236}">
                <a16:creationId xmlns:a16="http://schemas.microsoft.com/office/drawing/2014/main" id="{9FCA8147-1C46-420A-ACD4-0155E9E4A00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900" y="603503"/>
            <a:ext cx="1236104" cy="695308"/>
          </a:xfrm>
          <a:prstGeom prst="rect">
            <a:avLst/>
          </a:prstGeom>
        </p:spPr>
      </p:pic>
      <p:pic>
        <p:nvPicPr>
          <p:cNvPr id="17" name="Picture 16" descr="A kangaroo with its mouth open&#10;&#10;Description automatically generated">
            <a:extLst>
              <a:ext uri="{FF2B5EF4-FFF2-40B4-BE49-F238E27FC236}">
                <a16:creationId xmlns:a16="http://schemas.microsoft.com/office/drawing/2014/main" id="{93FA0B03-9714-4B64-85AA-9533DA92D27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1902" y="3525945"/>
            <a:ext cx="3471371" cy="19526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79648-6CD2-4408-A025-9BFF4BB576B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08099B-E8BC-41F3-80A7-324765DC73DA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4" name="Graphic 23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4781B16-20B5-4C2F-8CD1-9F0416B096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5" name="Graphic 2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8270586-CC7A-47E6-B5B4-DF784A5473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21732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20EAD3-3F1C-4A54-BF19-FC4E5EB2E0AB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2" name="Freeform: Shape 1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BBE59B3-00AD-439D-9E76-A32064E4C1FA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row: Chevron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2A664FA-0E90-47E8-B679-FF48D800A31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E4A1F8-B771-4876-9B55-6894CDFD0343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5" name="Freeform: Shape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110CCBB-225F-4634-B375-6EF048969571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Chevron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5E87247-5210-4367-A909-F3C1EA10F7E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F33D080-2DFA-441D-9FBB-C0CD1592DCE7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ion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>
                <a:solidFill>
                  <a:srgbClr val="814D31"/>
                </a:solidFill>
                <a:latin typeface="Avenir LT 95 Black" pitchFamily="50" charset="0"/>
              </a:rPr>
              <a:t>Ll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</a:t>
            </a:r>
            <a:r>
              <a:rPr lang="en-US" sz="6000" dirty="0">
                <a:solidFill>
                  <a:srgbClr val="814D31"/>
                </a:solidFill>
                <a:latin typeface="Avenir LT 95 Black" pitchFamily="50" charset="0"/>
              </a:rPr>
              <a:t>Lion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5982097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814D31"/>
                </a:solidFill>
                <a:latin typeface="Avenir Next LT Pro" panose="020B0504020202020204" pitchFamily="34" charset="0"/>
              </a:rPr>
              <a:t>PRIDE</a:t>
            </a:r>
            <a:r>
              <a:rPr lang="en-US" sz="2800" dirty="0">
                <a:latin typeface="Avenir LT 45 Book" panose="02000503020000020003" pitchFamily="2" charset="0"/>
              </a:rPr>
              <a:t> of Lions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D524DD-0387-487B-9CCF-BE04B602C0F2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504CD8-AF24-4CF8-89EC-A35BCA1ECBE5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ion with its mouth open&#10;&#10;Description automatically generated">
            <a:extLst>
              <a:ext uri="{FF2B5EF4-FFF2-40B4-BE49-F238E27FC236}">
                <a16:creationId xmlns:a16="http://schemas.microsoft.com/office/drawing/2014/main" id="{532686A2-F244-4144-B838-D861AD49CB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900" y="385816"/>
            <a:ext cx="1559064" cy="1038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A3483E-0D04-48B7-9BDF-00EC1CE76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666" y="1093318"/>
            <a:ext cx="6379834" cy="4035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7123A-E728-479C-A78A-1E5E381B32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900" y="2974234"/>
            <a:ext cx="3233536" cy="2154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44BC63-5045-4D7C-86B5-51AC2906F4F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C75B56-1E6F-4C72-989F-B2069C35C41D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19" name="Graphic 18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F213AC-1FF0-4DEF-A8FF-0FC07720F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0" name="Graphic 19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5ED21D2-3AAA-4C5F-953E-20AE27B895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65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D8025D9-7D89-4482-972D-58F0CABEAA85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6" name="Freeform: Shape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B95F8D9-3C24-47A1-A83A-4F254210CBB1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Chevron 1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43A23A7-AEFD-4EB0-9A63-9C8FA3B779D6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9401D4-924D-477B-AFE3-4E0226ABC040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0" name="Freeform: Shape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CA0B542-1261-49CE-9DAB-525213BCFE9B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row: Chevron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548740-8042-4BBE-9B22-CC02DF04706F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B402BB4-7D60-4648-B5A1-354CE3A474A3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onkey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94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Mm							Monkey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596965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latin typeface="Avenir Next LT Pro" panose="020B0504020202020204" pitchFamily="34" charset="0"/>
              </a:rPr>
              <a:t>TROOP</a:t>
            </a:r>
            <a:r>
              <a:rPr lang="en-US" sz="2800" dirty="0">
                <a:latin typeface="Avenir LT 45 Book" panose="02000503020000020003" pitchFamily="2" charset="0"/>
              </a:rPr>
              <a:t> of Monkey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112FF-4D16-45F3-83F3-4EA4A7B0D8C9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FD05B7-9D9D-4F25-A850-1B98938B533B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n animal looking at the camera&#10;&#10;Description automatically generated">
            <a:extLst>
              <a:ext uri="{FF2B5EF4-FFF2-40B4-BE49-F238E27FC236}">
                <a16:creationId xmlns:a16="http://schemas.microsoft.com/office/drawing/2014/main" id="{E6819825-A001-4D70-9D95-4A6484A7BF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20924" y="507824"/>
            <a:ext cx="1406842" cy="1406842"/>
          </a:xfrm>
          <a:prstGeom prst="rect">
            <a:avLst/>
          </a:prstGeom>
        </p:spPr>
      </p:pic>
      <p:pic>
        <p:nvPicPr>
          <p:cNvPr id="11" name="Picture 10" descr="A close up of an animal&#10;&#10;Description automatically generated">
            <a:extLst>
              <a:ext uri="{FF2B5EF4-FFF2-40B4-BE49-F238E27FC236}">
                <a16:creationId xmlns:a16="http://schemas.microsoft.com/office/drawing/2014/main" id="{A0CFEB73-C0CA-4428-B9E1-F661834B829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74712" y="1276829"/>
            <a:ext cx="2146881" cy="38716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3FA457-7B0C-45C3-9C16-E92589CD268C}"/>
              </a:ext>
            </a:extLst>
          </p:cNvPr>
          <p:cNvSpPr txBox="1"/>
          <p:nvPr/>
        </p:nvSpPr>
        <p:spPr>
          <a:xfrm>
            <a:off x="4344570" y="7008000"/>
            <a:ext cx="3802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://pngimg.com/download/1873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4" name="Picture 13" descr="A person holding an animal&#10;&#10;Description automatically generated">
            <a:extLst>
              <a:ext uri="{FF2B5EF4-FFF2-40B4-BE49-F238E27FC236}">
                <a16:creationId xmlns:a16="http://schemas.microsoft.com/office/drawing/2014/main" id="{E4D3CC1A-3DDC-4E2A-9D13-9EFA0FA71D2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46000" y="1276829"/>
            <a:ext cx="3216030" cy="43215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5802F2-2348-48E1-8C48-B4CC7F1CA28A}"/>
              </a:ext>
            </a:extLst>
          </p:cNvPr>
          <p:cNvSpPr txBox="1"/>
          <p:nvPr/>
        </p:nvSpPr>
        <p:spPr>
          <a:xfrm>
            <a:off x="3844186" y="7158000"/>
            <a:ext cx="5103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pngimg.com/download/1872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7" name="Picture 16" descr="A close up of a monkey&#10;&#10;Description automatically generated">
            <a:extLst>
              <a:ext uri="{FF2B5EF4-FFF2-40B4-BE49-F238E27FC236}">
                <a16:creationId xmlns:a16="http://schemas.microsoft.com/office/drawing/2014/main" id="{B6DFA42F-4848-4285-BC23-11A5AC9EDF2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785929" y="2630370"/>
            <a:ext cx="2361770" cy="33220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6425C3-EFDC-4F09-851E-0363376E88F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BD3E00-4743-4B44-A36E-E97E0AF180D6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4" name="Graphic 23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364DF35-EED6-44B4-ABAB-255AF85658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5" name="Graphic 2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0F7A2F0-0063-4EC5-87B8-79E904CA77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794817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FD02D84-AA2B-4AF7-B08E-186DC78AA00D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4" name="Freeform: 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62840F0-F8DC-4019-9CDA-6BF2D41981CA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Chevron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6AAC9B5-E04B-4EBD-B7E6-5D296D92CD8E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9F164-690C-454C-8667-BA5647282313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8" name="Freeform: Shape 1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5EF4DC4-A358-4DAA-BF64-D1016EC9A668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rrow: Chevron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CC9DEF1-621D-433D-B6E1-3A413E1849BF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B56D5BD-1408-47ED-BA13-72D93FAA2B7E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umbat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94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 err="1">
                <a:solidFill>
                  <a:srgbClr val="755534"/>
                </a:solidFill>
                <a:latin typeface="Avenir LT 95 Black" pitchFamily="50" charset="0"/>
              </a:rPr>
              <a:t>Nn</a:t>
            </a:r>
            <a:r>
              <a:rPr lang="en-US" sz="54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</a:t>
            </a:r>
            <a:r>
              <a:rPr lang="en-US" sz="5400" dirty="0" err="1">
                <a:solidFill>
                  <a:srgbClr val="755534"/>
                </a:solidFill>
                <a:latin typeface="Avenir LT 95 Black" pitchFamily="50" charset="0"/>
              </a:rPr>
              <a:t>Numbat</a:t>
            </a:r>
            <a:endParaRPr lang="en-US" sz="5400" dirty="0">
              <a:solidFill>
                <a:srgbClr val="755534"/>
              </a:solidFill>
              <a:latin typeface="Avenir LT 95 Black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596965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755534"/>
                </a:solidFill>
                <a:latin typeface="Avenir Next LT Pro" panose="020B0504020202020204" pitchFamily="34" charset="0"/>
              </a:rPr>
              <a:t>CLOUD</a:t>
            </a:r>
            <a:r>
              <a:rPr lang="en-US" sz="2800" dirty="0">
                <a:latin typeface="Avenir LT 45 Book" panose="02000503020000020003" pitchFamily="2" charset="0"/>
              </a:rPr>
              <a:t> of </a:t>
            </a:r>
            <a:r>
              <a:rPr lang="en-US" sz="2800" dirty="0" err="1">
                <a:latin typeface="Avenir LT 45 Book" panose="02000503020000020003" pitchFamily="2" charset="0"/>
              </a:rPr>
              <a:t>Numbats</a:t>
            </a:r>
            <a:r>
              <a:rPr lang="en-US" sz="2800" dirty="0">
                <a:latin typeface="Avenir LT 45 Book" panose="02000503020000020003" pitchFamily="2" charset="0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62523-84C7-44C1-BDB2-3A347A4D67B5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C936D0-F4C0-439E-B08C-650E9E8F63C2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62E758F7-63B5-454F-AF8F-FC684BB80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38" y="1918836"/>
            <a:ext cx="2619048" cy="2980952"/>
          </a:xfrm>
          <a:prstGeom prst="rect">
            <a:avLst/>
          </a:prstGeom>
        </p:spPr>
      </p:pic>
      <p:pic>
        <p:nvPicPr>
          <p:cNvPr id="12" name="Picture 11" descr="An animal looking at the camera&#10;&#10;Description automatically generated">
            <a:extLst>
              <a:ext uri="{FF2B5EF4-FFF2-40B4-BE49-F238E27FC236}">
                <a16:creationId xmlns:a16="http://schemas.microsoft.com/office/drawing/2014/main" id="{7D3AA91E-69E6-42A1-A29B-88C0E843CA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335" y="4075042"/>
            <a:ext cx="2049862" cy="1351613"/>
          </a:xfrm>
          <a:prstGeom prst="rect">
            <a:avLst/>
          </a:prstGeom>
        </p:spPr>
      </p:pic>
      <p:pic>
        <p:nvPicPr>
          <p:cNvPr id="19" name="Picture 18" descr="An animal looking at the camera&#10;&#10;Description automatically generated">
            <a:extLst>
              <a:ext uri="{FF2B5EF4-FFF2-40B4-BE49-F238E27FC236}">
                <a16:creationId xmlns:a16="http://schemas.microsoft.com/office/drawing/2014/main" id="{24F3AAC9-7FD5-4BAF-9F6D-4DD6BFB8B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918" y="2253084"/>
            <a:ext cx="5219047" cy="3441270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4DAA0A67-63BF-4FF6-A47E-535F034C6A7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28045" y="2447380"/>
            <a:ext cx="3266662" cy="3266662"/>
          </a:xfrm>
          <a:prstGeom prst="rect">
            <a:avLst/>
          </a:prstGeom>
        </p:spPr>
      </p:pic>
      <p:pic>
        <p:nvPicPr>
          <p:cNvPr id="22" name="Picture 21" descr="An animal looking at the camera&#10;&#10;Description automatically generated">
            <a:extLst>
              <a:ext uri="{FF2B5EF4-FFF2-40B4-BE49-F238E27FC236}">
                <a16:creationId xmlns:a16="http://schemas.microsoft.com/office/drawing/2014/main" id="{01610C8E-9BA6-4DC9-BBF8-3A93A84F56F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5932" y="3756178"/>
            <a:ext cx="2535996" cy="1672154"/>
          </a:xfrm>
          <a:prstGeom prst="rect">
            <a:avLst/>
          </a:prstGeom>
        </p:spPr>
      </p:pic>
      <p:pic>
        <p:nvPicPr>
          <p:cNvPr id="23" name="Picture 22" descr="A close up of an animal&#10;&#10;Description automatically generated">
            <a:extLst>
              <a:ext uri="{FF2B5EF4-FFF2-40B4-BE49-F238E27FC236}">
                <a16:creationId xmlns:a16="http://schemas.microsoft.com/office/drawing/2014/main" id="{2EE64BDB-6293-46B8-8C17-35D067FDA2B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34820" flipH="1">
            <a:off x="2135375" y="158884"/>
            <a:ext cx="1738042" cy="17380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9A2364-5DF4-45F7-A1D2-4FB00455B7A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96FB6F-BEB3-4BB4-9402-A96F051A30D2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6" name="Graphic 25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E624DAE-1FAD-4316-9E53-81796B8F6E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7" name="Graphic 26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60AAF55-ACF5-48F6-B5ED-D3581CD96C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14240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E877F5D-8602-4E18-A452-1C16379C1D5A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8" name="Freeform: Shape 1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6DBEE5D-0BA6-454D-A9F1-D5011D7C3B3A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row: Chevron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5D2258A-1846-44B3-A437-E12B6DCCBC2E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11B9FC-E61A-4BBC-A7A2-C823B77AB6D6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2" name="Freeform: Shape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33B2AC5-A902-403E-ABA1-A3EB0CB2585E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rrow: Chevron 2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9C5DE80-F1DC-4B3C-88CA-2416CF488FA1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E148B6-DEFE-4AEF-910F-30D0F45F19DB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strich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8744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 err="1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Oo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Ostrich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596965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latin typeface="Avenir Next LT Pro" panose="020B0504020202020204" pitchFamily="34" charset="0"/>
              </a:rPr>
              <a:t>WOBBLE</a:t>
            </a:r>
            <a:r>
              <a:rPr lang="en-US" sz="2800" dirty="0">
                <a:latin typeface="Avenir LT 45 Book" panose="02000503020000020003" pitchFamily="2" charset="0"/>
              </a:rPr>
              <a:t> of Ostriches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F5561-D3CD-4A9B-AD15-112C90067BCA}"/>
              </a:ext>
            </a:extLst>
          </p:cNvPr>
          <p:cNvCxnSpPr/>
          <p:nvPr/>
        </p:nvCxnSpPr>
        <p:spPr>
          <a:xfrm>
            <a:off x="838200" y="6254496"/>
            <a:ext cx="2944368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E83D9B-9F1C-45BF-B942-C724AD953A80}"/>
              </a:ext>
            </a:extLst>
          </p:cNvPr>
          <p:cNvCxnSpPr>
            <a:cxnSpLocks/>
          </p:cNvCxnSpPr>
          <p:nvPr/>
        </p:nvCxnSpPr>
        <p:spPr>
          <a:xfrm>
            <a:off x="8406882" y="6254496"/>
            <a:ext cx="2946918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ird that is standing in the dark&#10;&#10;Description automatically generated">
            <a:extLst>
              <a:ext uri="{FF2B5EF4-FFF2-40B4-BE49-F238E27FC236}">
                <a16:creationId xmlns:a16="http://schemas.microsoft.com/office/drawing/2014/main" id="{4EAC0AC9-B07C-4FD4-B168-3C82EB8601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993" y="1290555"/>
            <a:ext cx="3227839" cy="4703074"/>
          </a:xfrm>
          <a:prstGeom prst="rect">
            <a:avLst/>
          </a:prstGeom>
        </p:spPr>
      </p:pic>
      <p:pic>
        <p:nvPicPr>
          <p:cNvPr id="21" name="Picture 20" descr="A bird that is standing in the dark&#10;&#10;Description automatically generated">
            <a:extLst>
              <a:ext uri="{FF2B5EF4-FFF2-40B4-BE49-F238E27FC236}">
                <a16:creationId xmlns:a16="http://schemas.microsoft.com/office/drawing/2014/main" id="{75B689C2-BEDC-4122-A83D-6E16536C9A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070" y="773224"/>
            <a:ext cx="3361608" cy="4669783"/>
          </a:xfrm>
          <a:prstGeom prst="rect">
            <a:avLst/>
          </a:prstGeom>
        </p:spPr>
      </p:pic>
      <p:pic>
        <p:nvPicPr>
          <p:cNvPr id="23" name="Picture 22" descr="Ostrich looking at a bird&#10;&#10;Description automatically generated">
            <a:extLst>
              <a:ext uri="{FF2B5EF4-FFF2-40B4-BE49-F238E27FC236}">
                <a16:creationId xmlns:a16="http://schemas.microsoft.com/office/drawing/2014/main" id="{F41C16BE-253E-4C92-A0A5-425024AC7B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935" y="365125"/>
            <a:ext cx="1418776" cy="1064696"/>
          </a:xfrm>
          <a:prstGeom prst="rect">
            <a:avLst/>
          </a:prstGeom>
        </p:spPr>
      </p:pic>
      <p:pic>
        <p:nvPicPr>
          <p:cNvPr id="25" name="Picture 24" descr="A picture containing animal, standing, dark, brown&#10;&#10;Description automatically generated">
            <a:extLst>
              <a:ext uri="{FF2B5EF4-FFF2-40B4-BE49-F238E27FC236}">
                <a16:creationId xmlns:a16="http://schemas.microsoft.com/office/drawing/2014/main" id="{E77E4B75-CC26-410C-88D5-8744A4800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577" y="2355251"/>
            <a:ext cx="4952381" cy="3257143"/>
          </a:xfrm>
          <a:prstGeom prst="rect">
            <a:avLst/>
          </a:prstGeom>
        </p:spPr>
      </p:pic>
      <p:pic>
        <p:nvPicPr>
          <p:cNvPr id="28" name="Picture 27" descr="A body of water&#10;&#10;Description automatically generated">
            <a:extLst>
              <a:ext uri="{FF2B5EF4-FFF2-40B4-BE49-F238E27FC236}">
                <a16:creationId xmlns:a16="http://schemas.microsoft.com/office/drawing/2014/main" id="{823F79CB-BE02-42E7-9145-2DE35F8457A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3837" y1="69873" x2="13837" y2="69873"/>
                        <a14:foregroundMark x1="22209" y1="78228" x2="22209" y2="78228"/>
                        <a14:foregroundMark x1="17674" y1="47089" x2="17674" y2="47089"/>
                        <a14:foregroundMark x1="61047" y1="27595" x2="61047" y2="27595"/>
                        <a14:foregroundMark x1="79535" y1="54430" x2="79535" y2="54430"/>
                        <a14:foregroundMark x1="52558" y1="29873" x2="52558" y2="29873"/>
                        <a14:foregroundMark x1="59186" y1="27848" x2="59186" y2="27848"/>
                        <a14:foregroundMark x1="62791" y1="32911" x2="62791" y2="3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546" y="4367176"/>
            <a:ext cx="3479740" cy="15982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0" name="Picture 29" descr="A body of water&#10;&#10;Description automatically generated">
            <a:extLst>
              <a:ext uri="{FF2B5EF4-FFF2-40B4-BE49-F238E27FC236}">
                <a16:creationId xmlns:a16="http://schemas.microsoft.com/office/drawing/2014/main" id="{E65C9122-73B8-442A-8DD1-58C30D8096F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3837" y1="69873" x2="13837" y2="69873"/>
                        <a14:foregroundMark x1="22209" y1="78228" x2="22209" y2="78228"/>
                        <a14:foregroundMark x1="17674" y1="47089" x2="17674" y2="47089"/>
                        <a14:foregroundMark x1="61047" y1="27595" x2="61047" y2="27595"/>
                        <a14:foregroundMark x1="79535" y1="54430" x2="79535" y2="54430"/>
                        <a14:foregroundMark x1="52558" y1="29873" x2="52558" y2="29873"/>
                        <a14:foregroundMark x1="59186" y1="27848" x2="59186" y2="27848"/>
                        <a14:foregroundMark x1="62791" y1="32911" x2="62791" y2="3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819" y="4571893"/>
            <a:ext cx="3479740" cy="15982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9" name="Picture 28" descr="A body of water&#10;&#10;Description automatically generated">
            <a:extLst>
              <a:ext uri="{FF2B5EF4-FFF2-40B4-BE49-F238E27FC236}">
                <a16:creationId xmlns:a16="http://schemas.microsoft.com/office/drawing/2014/main" id="{765E741B-8FF3-4377-9131-C50C835227A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3837" y1="69873" x2="13837" y2="69873"/>
                        <a14:foregroundMark x1="22209" y1="78228" x2="22209" y2="78228"/>
                        <a14:foregroundMark x1="17674" y1="47089" x2="17674" y2="47089"/>
                        <a14:foregroundMark x1="61047" y1="27595" x2="61047" y2="27595"/>
                        <a14:foregroundMark x1="79535" y1="54430" x2="79535" y2="54430"/>
                        <a14:foregroundMark x1="52558" y1="29873" x2="52558" y2="29873"/>
                        <a14:foregroundMark x1="59186" y1="27848" x2="59186" y2="27848"/>
                        <a14:foregroundMark x1="62791" y1="32911" x2="62791" y2="3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891" y="4814580"/>
            <a:ext cx="3479740" cy="15982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1" name="Picture 30" descr="A bird that is standing in the dark&#10;&#10;Description automatically generated">
            <a:extLst>
              <a:ext uri="{FF2B5EF4-FFF2-40B4-BE49-F238E27FC236}">
                <a16:creationId xmlns:a16="http://schemas.microsoft.com/office/drawing/2014/main" id="{CD22ABC0-C565-403A-AB0C-F91518FBB53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246" y="2633859"/>
            <a:ext cx="2334156" cy="3400948"/>
          </a:xfrm>
          <a:prstGeom prst="rect">
            <a:avLst/>
          </a:prstGeom>
        </p:spPr>
      </p:pic>
      <p:pic>
        <p:nvPicPr>
          <p:cNvPr id="32" name="Picture 31" descr="A body of water&#10;&#10;Description automatically generated">
            <a:extLst>
              <a:ext uri="{FF2B5EF4-FFF2-40B4-BE49-F238E27FC236}">
                <a16:creationId xmlns:a16="http://schemas.microsoft.com/office/drawing/2014/main" id="{CC9B9C01-5FBD-4CB2-9547-DFC4F65DC0E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3837" y1="69873" x2="13837" y2="69873"/>
                        <a14:foregroundMark x1="22209" y1="78228" x2="22209" y2="78228"/>
                        <a14:foregroundMark x1="17674" y1="47089" x2="17674" y2="47089"/>
                        <a14:foregroundMark x1="61047" y1="27595" x2="61047" y2="27595"/>
                        <a14:foregroundMark x1="79535" y1="54430" x2="79535" y2="54430"/>
                        <a14:foregroundMark x1="52558" y1="29873" x2="52558" y2="29873"/>
                        <a14:foregroundMark x1="59186" y1="27848" x2="59186" y2="27848"/>
                        <a14:foregroundMark x1="62791" y1="32911" x2="62791" y2="3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601" y="4972559"/>
            <a:ext cx="3479740" cy="15982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3" name="Picture 32" descr="A body of water&#10;&#10;Description automatically generated">
            <a:extLst>
              <a:ext uri="{FF2B5EF4-FFF2-40B4-BE49-F238E27FC236}">
                <a16:creationId xmlns:a16="http://schemas.microsoft.com/office/drawing/2014/main" id="{85D836A7-A2C5-4D85-9E51-9F3CE21AE14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3837" y1="69873" x2="13837" y2="69873"/>
                        <a14:foregroundMark x1="22209" y1="78228" x2="22209" y2="78228"/>
                        <a14:foregroundMark x1="17674" y1="47089" x2="17674" y2="47089"/>
                        <a14:foregroundMark x1="61047" y1="27595" x2="61047" y2="27595"/>
                        <a14:foregroundMark x1="79535" y1="54430" x2="79535" y2="54430"/>
                        <a14:foregroundMark x1="52558" y1="29873" x2="52558" y2="29873"/>
                        <a14:foregroundMark x1="59186" y1="27848" x2="59186" y2="27848"/>
                        <a14:foregroundMark x1="62791" y1="32911" x2="62791" y2="32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188" y="4821885"/>
            <a:ext cx="3479740" cy="15982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2E81F-EDA6-4D0F-9760-CC0A8FD0A80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4E7161-E4CD-490D-BB92-75BCA517660C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34" name="Graphic 33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717DDCF-F10A-45A0-A35F-A51335ED3D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35" name="Graphic 3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551EDC-51B3-4D5A-8099-3277C65D87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08946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5769EBA-3418-465A-94D7-117D641E69C0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660AC00-09E7-4505-925F-967077A20FB6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Chevron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F0CE795-95DE-4F2F-B999-B98F75515695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3BCAD3-D20A-4610-A547-902978997296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8" name="Freeform: Shape 1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A87A71D-C5B5-4441-9B16-1347527A06FF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row: Chevron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82902C5-244E-47C2-B698-2C72A46AEB7E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57FCC28-03C7-479B-B265-DEE0FA072937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nda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Pp									Panda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159968" y="5969655"/>
            <a:ext cx="5871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An </a:t>
            </a:r>
            <a:r>
              <a:rPr lang="en-US" sz="2800" b="1" dirty="0">
                <a:solidFill>
                  <a:srgbClr val="525252"/>
                </a:solidFill>
                <a:latin typeface="Avenir Next LT Pro" panose="020B0504020202020204" pitchFamily="34" charset="0"/>
              </a:rPr>
              <a:t>EMBARRASSMENT</a:t>
            </a:r>
            <a:r>
              <a:rPr lang="en-US" sz="2800" dirty="0">
                <a:latin typeface="Avenir LT 45 Book" panose="02000503020000020003" pitchFamily="2" charset="0"/>
              </a:rPr>
              <a:t> of Pandas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83691D-153B-4FE9-99B3-59DB45263589}"/>
              </a:ext>
            </a:extLst>
          </p:cNvPr>
          <p:cNvCxnSpPr>
            <a:cxnSpLocks/>
          </p:cNvCxnSpPr>
          <p:nvPr/>
        </p:nvCxnSpPr>
        <p:spPr>
          <a:xfrm>
            <a:off x="838200" y="6254496"/>
            <a:ext cx="2322576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CEF074-85D1-47F8-8C99-4667016FBD2F}"/>
              </a:ext>
            </a:extLst>
          </p:cNvPr>
          <p:cNvCxnSpPr>
            <a:cxnSpLocks/>
          </p:cNvCxnSpPr>
          <p:nvPr/>
        </p:nvCxnSpPr>
        <p:spPr>
          <a:xfrm>
            <a:off x="9032033" y="6254496"/>
            <a:ext cx="2321767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panda&#10;&#10;Description automatically generated">
            <a:extLst>
              <a:ext uri="{FF2B5EF4-FFF2-40B4-BE49-F238E27FC236}">
                <a16:creationId xmlns:a16="http://schemas.microsoft.com/office/drawing/2014/main" id="{6BE24472-9E34-462E-923B-B7D381F372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5147" y="1932191"/>
            <a:ext cx="2184821" cy="2171737"/>
          </a:xfrm>
          <a:prstGeom prst="rect">
            <a:avLst/>
          </a:prstGeom>
        </p:spPr>
      </p:pic>
      <p:pic>
        <p:nvPicPr>
          <p:cNvPr id="36" name="Picture 35" descr="A close up of a cat&#10;&#10;Description automatically generated">
            <a:extLst>
              <a:ext uri="{FF2B5EF4-FFF2-40B4-BE49-F238E27FC236}">
                <a16:creationId xmlns:a16="http://schemas.microsoft.com/office/drawing/2014/main" id="{E76C4EB1-62C2-4734-980F-BD175E1D3A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687" y="347890"/>
            <a:ext cx="2268414" cy="1512276"/>
          </a:xfrm>
          <a:prstGeom prst="rect">
            <a:avLst/>
          </a:prstGeom>
        </p:spPr>
      </p:pic>
      <p:pic>
        <p:nvPicPr>
          <p:cNvPr id="26" name="Picture 25" descr="A panda bear sitting up against a dark background&#10;&#10;Description automatically generated">
            <a:extLst>
              <a:ext uri="{FF2B5EF4-FFF2-40B4-BE49-F238E27FC236}">
                <a16:creationId xmlns:a16="http://schemas.microsoft.com/office/drawing/2014/main" id="{DDC0F8BF-7DCC-411A-92B8-EF20C63E671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905" y="2186307"/>
            <a:ext cx="5663048" cy="3766113"/>
          </a:xfrm>
          <a:prstGeom prst="rect">
            <a:avLst/>
          </a:prstGeom>
        </p:spPr>
      </p:pic>
      <p:pic>
        <p:nvPicPr>
          <p:cNvPr id="32" name="Picture 31" descr="A panda bear&#10;&#10;Description automatically generated">
            <a:extLst>
              <a:ext uri="{FF2B5EF4-FFF2-40B4-BE49-F238E27FC236}">
                <a16:creationId xmlns:a16="http://schemas.microsoft.com/office/drawing/2014/main" id="{B5296E3D-46DE-4680-823E-B0411553DF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87" b="96789" l="3765" r="97176">
                        <a14:foregroundMark x1="5882" y1="78440" x2="25647" y2="93807"/>
                        <a14:foregroundMark x1="25647" y1="93807" x2="54353" y2="86927"/>
                        <a14:foregroundMark x1="706" y1="72477" x2="1412" y2="95642"/>
                        <a14:foregroundMark x1="1412" y1="95642" x2="32235" y2="97018"/>
                        <a14:foregroundMark x1="32235" y1="97018" x2="47765" y2="92431"/>
                        <a14:foregroundMark x1="3765" y1="74083" x2="4235" y2="93349"/>
                        <a14:foregroundMark x1="95059" y1="9404" x2="95059" y2="77064"/>
                        <a14:foregroundMark x1="97176" y1="4587" x2="97176" y2="89908"/>
                        <a14:foregroundMark x1="53176" y1="29358" x2="53176" y2="29358"/>
                        <a14:foregroundMark x1="47765" y1="39220" x2="47765" y2="39220"/>
                        <a14:foregroundMark x1="46588" y1="35321" x2="46588" y2="35321"/>
                        <a14:foregroundMark x1="46588" y1="35321" x2="57412" y2="43807"/>
                        <a14:foregroundMark x1="40941" y1="28440" x2="31294" y2="47248"/>
                        <a14:backgroundMark x1="8471" y1="18349" x2="35293" y2="28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018" y="3156559"/>
            <a:ext cx="2492959" cy="25574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CFBC681-FA40-489D-8C62-5ADF3B833CB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863" y="1551265"/>
            <a:ext cx="2429074" cy="1821806"/>
          </a:xfrm>
          <a:prstGeom prst="rect">
            <a:avLst/>
          </a:prstGeom>
        </p:spPr>
      </p:pic>
      <p:pic>
        <p:nvPicPr>
          <p:cNvPr id="40" name="Picture 39" descr="A panda bear&#10;&#10;Description automatically generated">
            <a:extLst>
              <a:ext uri="{FF2B5EF4-FFF2-40B4-BE49-F238E27FC236}">
                <a16:creationId xmlns:a16="http://schemas.microsoft.com/office/drawing/2014/main" id="{E99C8B81-3733-4F4F-9EDC-6609C561307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502" y="2917164"/>
            <a:ext cx="2429073" cy="3238764"/>
          </a:xfrm>
          <a:prstGeom prst="rect">
            <a:avLst/>
          </a:prstGeom>
        </p:spPr>
      </p:pic>
      <p:pic>
        <p:nvPicPr>
          <p:cNvPr id="41" name="Picture 40" descr="A close up of a cat&#10;&#10;Description automatically generated">
            <a:extLst>
              <a:ext uri="{FF2B5EF4-FFF2-40B4-BE49-F238E27FC236}">
                <a16:creationId xmlns:a16="http://schemas.microsoft.com/office/drawing/2014/main" id="{537D20B4-1326-4629-932B-3869131696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629" y="4668489"/>
            <a:ext cx="2268414" cy="15122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451436-BBD4-404B-86F2-5494CE38077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F1E206-13E7-4D41-8BC7-92FD7EB9F922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2" name="Graphic 21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934DC0-A72B-4331-A16E-A9690B2B71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3" name="Graphic 22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2E57B92-33A6-47A7-91B8-413757A6EA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635306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8050A83-E863-4F62-BF08-8B8EA4F24B62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3" name="Freeform: 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FA0A380-662A-4B78-A8EC-2FB35CA929FD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Chevron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FEC93F9-B42A-4B34-A8D1-012443F3C92A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CFB454-B548-40AF-A9FC-ADF560993436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7" name="Freeform: 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788CA0B-0A51-4FA5-AF7A-2BE5B0DD0BF5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Chevron 1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19CAF8B-BA0F-4EBD-8566-E72A1B78E272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3142A8A-257A-4E0B-B39E-417C95FE2C4C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Quail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301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>
                <a:solidFill>
                  <a:srgbClr val="C9A595"/>
                </a:solidFill>
                <a:latin typeface="Avenir LT 95 Black" pitchFamily="50" charset="0"/>
              </a:rPr>
              <a:t>Qq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</a:t>
            </a:r>
            <a:r>
              <a:rPr lang="en-US" sz="6000" dirty="0">
                <a:solidFill>
                  <a:srgbClr val="C9A595"/>
                </a:solidFill>
                <a:latin typeface="Avenir LT 95 Black" pitchFamily="50" charset="0"/>
              </a:rPr>
              <a:t>Quail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952867" y="5969655"/>
            <a:ext cx="428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C9A595"/>
                </a:solidFill>
                <a:latin typeface="Avenir Next LT Pro" panose="020B0504020202020204" pitchFamily="34" charset="0"/>
              </a:rPr>
              <a:t>COVEY</a:t>
            </a:r>
            <a:r>
              <a:rPr lang="en-US" sz="2800" dirty="0">
                <a:latin typeface="Avenir LT 45 Book" panose="02000503020000020003" pitchFamily="2" charset="0"/>
              </a:rPr>
              <a:t> of Quails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40BE3-6DBA-4749-8689-3CA703FA8B3F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47741C-2C58-4F75-BBF2-847143EE3809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close up of a bird&#10;&#10;Description automatically generated">
            <a:extLst>
              <a:ext uri="{FF2B5EF4-FFF2-40B4-BE49-F238E27FC236}">
                <a16:creationId xmlns:a16="http://schemas.microsoft.com/office/drawing/2014/main" id="{D11161AA-E767-47CF-ACF9-71196FFAB2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768" y="2120562"/>
            <a:ext cx="1849962" cy="3185238"/>
          </a:xfrm>
          <a:prstGeom prst="rect">
            <a:avLst/>
          </a:prstGeom>
        </p:spPr>
      </p:pic>
      <p:pic>
        <p:nvPicPr>
          <p:cNvPr id="11" name="Picture 10" descr="A bird that is standing in the dirt&#10;&#10;Description automatically generated">
            <a:extLst>
              <a:ext uri="{FF2B5EF4-FFF2-40B4-BE49-F238E27FC236}">
                <a16:creationId xmlns:a16="http://schemas.microsoft.com/office/drawing/2014/main" id="{5C3B4319-D67B-42DC-A98F-EE72A54F95D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2500">
                        <a14:foregroundMark x1="31667" y1="29556" x2="42833" y2="26333"/>
                        <a14:foregroundMark x1="42833" y1="26333" x2="66417" y2="33778"/>
                        <a14:foregroundMark x1="66417" y1="33778" x2="82417" y2="32889"/>
                        <a14:foregroundMark x1="75833" y1="74333" x2="68000" y2="84556"/>
                        <a14:foregroundMark x1="68000" y1="84556" x2="62583" y2="87222"/>
                        <a14:foregroundMark x1="62583" y1="87222" x2="60333" y2="86444"/>
                        <a14:foregroundMark x1="82917" y1="29778" x2="88833" y2="42778"/>
                        <a14:foregroundMark x1="88833" y1="42778" x2="89917" y2="58444"/>
                        <a14:foregroundMark x1="89917" y1="58444" x2="92500" y2="59889"/>
                        <a14:foregroundMark x1="71417" y1="86222" x2="71417" y2="86222"/>
                        <a14:foregroundMark x1="70750" y1="87333" x2="70750" y2="87333"/>
                        <a14:foregroundMark x1="37833" y1="34111" x2="37833" y2="34111"/>
                        <a14:foregroundMark x1="35000" y1="32333" x2="35000" y2="32333"/>
                        <a14:foregroundMark x1="35000" y1="32333" x2="35000" y2="32333"/>
                        <a14:foregroundMark x1="35000" y1="32889" x2="35000" y2="32889"/>
                        <a14:foregroundMark x1="63167" y1="31000" x2="63167" y2="31000"/>
                        <a14:foregroundMark x1="78417" y1="28000" x2="78417" y2="28000"/>
                        <a14:foregroundMark x1="70750" y1="27556" x2="79750" y2="28889"/>
                        <a14:foregroundMark x1="59083" y1="30667" x2="64833" y2="30889"/>
                        <a14:foregroundMark x1="64833" y1="30889" x2="70167" y2="27778"/>
                        <a14:foregroundMark x1="30083" y1="31000" x2="30083" y2="3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674000" y="306305"/>
            <a:ext cx="1924270" cy="1443202"/>
          </a:xfrm>
          <a:prstGeom prst="rect">
            <a:avLst/>
          </a:prstGeom>
        </p:spPr>
      </p:pic>
      <p:pic>
        <p:nvPicPr>
          <p:cNvPr id="14" name="Picture 13" descr="A bird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D28A844F-2E72-4B39-B0D9-FD501A750F0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8" b="94022" l="10000" r="90000">
                        <a14:foregroundMark x1="42250" y1="90780" x2="42250" y2="90780"/>
                        <a14:foregroundMark x1="43917" y1="94022" x2="43917" y2="94022"/>
                        <a14:foregroundMark x1="38750" y1="88045" x2="38750" y2="88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353173" y="2098257"/>
            <a:ext cx="3277336" cy="2695608"/>
          </a:xfrm>
          <a:prstGeom prst="rect">
            <a:avLst/>
          </a:prstGeom>
        </p:spPr>
      </p:pic>
      <p:pic>
        <p:nvPicPr>
          <p:cNvPr id="27" name="Picture 26" descr="A picture containing animal, standing, cake, bird&#10;&#10;Description automatically generated">
            <a:extLst>
              <a:ext uri="{FF2B5EF4-FFF2-40B4-BE49-F238E27FC236}">
                <a16:creationId xmlns:a16="http://schemas.microsoft.com/office/drawing/2014/main" id="{05F9FD17-E160-4D40-8BDA-5BDC6D953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37" b="93733" l="2790" r="96329">
                        <a14:foregroundMark x1="70485" y1="13079" x2="79148" y2="42507"/>
                        <a14:foregroundMark x1="92658" y1="55041" x2="92658" y2="55041"/>
                        <a14:foregroundMark x1="96329" y1="61308" x2="96329" y2="61308"/>
                        <a14:foregroundMark x1="62702" y1="93733" x2="62702" y2="93733"/>
                        <a14:foregroundMark x1="7342" y1="43324" x2="7342" y2="43324"/>
                        <a14:foregroundMark x1="2790" y1="41144" x2="2790" y2="41144"/>
                        <a14:backgroundMark x1="85022" y1="86921" x2="85022" y2="86921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752" y="1791093"/>
            <a:ext cx="7567376" cy="40781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9B3EA0-E629-487A-8AF9-61A73E4C6F4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39EA20-0212-4B64-A252-F69233458A8F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1" name="Graphic 20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5F5BB7D-665D-4363-96E6-6684EF3984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2" name="Graphic 21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9EF0E57-3004-4B07-8924-5A5C7F67B1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417522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274FC-E9D0-4E02-9BF5-1E83E1A104E5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8" name="Freeform: Shape 1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6359AD2-630E-4434-8ADA-9DBECBE8129B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row: Chevron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636E607-F4D3-45A3-B634-9EB38799AD2E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804F7B-035E-45EC-AF39-A728E6D4BDB1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1" name="Freeform: Shape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D1E3BE-49F4-4F53-8972-52F3978769C0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Chevron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4FCBA19-7288-4F65-885F-52A6117E93FF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F37E864-FFF0-4908-8333-F40708D36B2D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at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75696A"/>
                </a:solidFill>
                <a:latin typeface="Avenir LT 95 Black" pitchFamily="50" charset="0"/>
              </a:rPr>
              <a:t>Rr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</a:t>
            </a:r>
            <a:r>
              <a:rPr lang="en-US" sz="6000" dirty="0">
                <a:solidFill>
                  <a:srgbClr val="75696A"/>
                </a:solidFill>
                <a:latin typeface="Avenir LT 95 Black" pitchFamily="50" charset="0"/>
              </a:rPr>
              <a:t>Rat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4287789" y="5969655"/>
            <a:ext cx="36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75696A"/>
                </a:solidFill>
                <a:latin typeface="Avenir Next LT Pro" panose="020B0504020202020204" pitchFamily="34" charset="0"/>
              </a:rPr>
              <a:t>MISCHIEF</a:t>
            </a:r>
            <a:r>
              <a:rPr lang="en-US" sz="2800" dirty="0">
                <a:latin typeface="Avenir LT 45 Book" panose="02000503020000020003" pitchFamily="2" charset="0"/>
              </a:rPr>
              <a:t> of Rats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64FD39-4056-43D9-8972-590652EBD951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638F68-0E27-4CB4-B25F-B8E3EDC1D96B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76309E57-34CD-4AAA-9D4C-82F3359D5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027" y="2533485"/>
            <a:ext cx="4674804" cy="3101870"/>
          </a:xfrm>
          <a:prstGeom prst="rect">
            <a:avLst/>
          </a:prstGeom>
        </p:spPr>
      </p:pic>
      <p:pic>
        <p:nvPicPr>
          <p:cNvPr id="15" name="Picture 14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4F7028EB-27BF-4E4D-A2CB-CF29BB0446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8139" y="583666"/>
            <a:ext cx="1509629" cy="888480"/>
          </a:xfrm>
          <a:prstGeom prst="rect">
            <a:avLst/>
          </a:prstGeom>
        </p:spPr>
      </p:pic>
      <p:pic>
        <p:nvPicPr>
          <p:cNvPr id="8" name="Picture 7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B1FF2FBC-ED34-493E-803C-AA5FB8D3E2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77" b="92828" l="5782" r="96715">
                        <a14:foregroundMark x1="5913" y1="92008" x2="5913" y2="92008"/>
                        <a14:foregroundMark x1="21551" y1="89959" x2="21551" y2="89959"/>
                        <a14:foregroundMark x1="10644" y1="92828" x2="10644" y2="92828"/>
                        <a14:foregroundMark x1="91721" y1="47541" x2="91721" y2="47541"/>
                        <a14:foregroundMark x1="96846" y1="90779" x2="96846" y2="90779"/>
                        <a14:foregroundMark x1="86859" y1="89754" x2="86859" y2="89754"/>
                        <a14:foregroundMark x1="88305" y1="89959" x2="88305" y2="89959"/>
                        <a14:foregroundMark x1="93824" y1="89959" x2="93824" y2="89959"/>
                        <a14:foregroundMark x1="62024" y1="7582" x2="62024" y2="7582"/>
                        <a14:foregroundMark x1="81735" y1="7377" x2="81735" y2="7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183" y="3138150"/>
            <a:ext cx="3545432" cy="2273549"/>
          </a:xfrm>
          <a:prstGeom prst="rect">
            <a:avLst/>
          </a:prstGeom>
        </p:spPr>
      </p:pic>
      <p:pic>
        <p:nvPicPr>
          <p:cNvPr id="12" name="Picture 11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5E8C7009-D633-4F3C-B828-855EF2D46CD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953" y="4115557"/>
            <a:ext cx="3005459" cy="1635142"/>
          </a:xfrm>
          <a:prstGeom prst="rect">
            <a:avLst/>
          </a:prstGeom>
        </p:spPr>
      </p:pic>
      <p:pic>
        <p:nvPicPr>
          <p:cNvPr id="10" name="Picture 9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4F9EE111-6754-4F65-B3BB-DFA0D44E5D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13" y="2196476"/>
            <a:ext cx="6043530" cy="3556869"/>
          </a:xfrm>
          <a:prstGeom prst="rect">
            <a:avLst/>
          </a:prstGeom>
        </p:spPr>
      </p:pic>
      <p:pic>
        <p:nvPicPr>
          <p:cNvPr id="9" name="Picture 8" descr="A picture containing food, cheese&#10;&#10;Description automatically generated">
            <a:extLst>
              <a:ext uri="{FF2B5EF4-FFF2-40B4-BE49-F238E27FC236}">
                <a16:creationId xmlns:a16="http://schemas.microsoft.com/office/drawing/2014/main" id="{21E656B4-DFA3-432F-9490-1169A288E53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200972">
            <a:off x="6812288" y="4994585"/>
            <a:ext cx="890197" cy="868485"/>
          </a:xfrm>
          <a:prstGeom prst="rect">
            <a:avLst/>
          </a:prstGeom>
        </p:spPr>
      </p:pic>
      <p:pic>
        <p:nvPicPr>
          <p:cNvPr id="16" name="Picture 15" descr="A picture containing food, cheese&#10;&#10;Description automatically generated">
            <a:extLst>
              <a:ext uri="{FF2B5EF4-FFF2-40B4-BE49-F238E27FC236}">
                <a16:creationId xmlns:a16="http://schemas.microsoft.com/office/drawing/2014/main" id="{3FF94138-423F-4ECE-A377-22FAA846E59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861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4271129">
            <a:off x="7946682" y="4963521"/>
            <a:ext cx="602751" cy="1107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6F3638-2AD1-405B-BC34-6E5EAF8B2C4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796D5B-9751-4FC9-B56B-455530E31726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5" name="Graphic 2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8B05CAD-E809-4428-98FE-05B3D34163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6" name="Graphic 25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C3DF5CD-BFDE-4288-B6B1-CF460BFCE0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756991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9B132C7-AFBB-4A40-BE1F-6D34EABA71CE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22" name="Freeform: Shape 2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4E1B9CB-E9D5-4D59-9317-F0EC8756C9CB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Chevron 2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2352242-9E38-4BF4-BD1E-309481D15E39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F92AF7-16E6-4DBE-B02F-467BD55503AD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9" name="Freeform: Shape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241894E-3CA8-4541-BE4F-E17498566549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rrow: Chevron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CDE400B-7983-4E97-B63A-5185D14FBD06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E4654D-4A1D-4D05-A95E-19276BC9320F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nt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Aa									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58EF7-9790-420B-9CB4-B334F73BFB45}"/>
              </a:ext>
            </a:extLst>
          </p:cNvPr>
          <p:cNvSpPr txBox="1"/>
          <p:nvPr/>
        </p:nvSpPr>
        <p:spPr>
          <a:xfrm>
            <a:off x="3345180" y="600412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venir Next LT Pro" panose="020B0504020202020204" pitchFamily="34" charset="0"/>
              </a:rPr>
              <a:t>COLONY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Avenir LT 45 Book" panose="02000503020000020003" pitchFamily="2" charset="0"/>
              </a:rPr>
              <a:t> of Ants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064109-39C9-4302-8A1F-A696AF52003D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C839D0-CDF0-45D0-9636-43902F446F51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A30A3-4894-4EC4-8851-6094E248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92381" flipH="1">
            <a:off x="1354028" y="-363402"/>
            <a:ext cx="2708002" cy="2708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05199-B4B2-4FFE-9FF3-2AD68020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152400"/>
            <a:ext cx="6858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8C4E5-8F17-4006-AA79-53919F05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109" y="-23431"/>
            <a:ext cx="5357437" cy="53574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4F3DB5-BDF3-4912-9E8E-DBDE367EE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67542">
            <a:off x="1507287" y="2640853"/>
            <a:ext cx="3872105" cy="3872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3C68A5-09B1-4798-A2DC-7EE83529D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84798">
            <a:off x="3191818" y="2573510"/>
            <a:ext cx="4854641" cy="4854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95DC87-7174-4D0D-9A69-03CD579F4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335" y="-257902"/>
            <a:ext cx="6858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A6850-83B5-4B71-90B3-10A12EF63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773" y="1805363"/>
            <a:ext cx="4987924" cy="49879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B801AE-82B4-4CC8-89E5-338FAC39AD9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5C9D56-47DF-4469-8768-F6C2049BC8F6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6" name="Graphic 25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2907694-70CD-434B-A527-BAC2D0A6C7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7" name="Graphic 26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1216269-A0F3-4569-A3D0-B6081E151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4136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2E17636-A792-4F19-8250-2C2A7D70EE5C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4" name="Freeform: 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438C7A3-8490-4698-86D0-62BA2067F479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Chevron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449CF7D-B6A0-4137-803E-40C0318782BE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7BF2F6-F555-4D58-9B15-C1ABEABD3C20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0" name="Freeform: Shape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624BA04-11BE-4D70-8B27-AB41E93455E4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Chevron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C339305-2AE1-4FF2-A12F-BA5E5715598A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523C99D-3EC9-47DE-B692-0D934403C89C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oth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383F48"/>
                </a:solidFill>
                <a:latin typeface="Avenir LT 95 Black" pitchFamily="50" charset="0"/>
              </a:rPr>
              <a:t>Ss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</a:t>
            </a:r>
            <a:r>
              <a:rPr lang="en-US" sz="6000" dirty="0">
                <a:solidFill>
                  <a:srgbClr val="383F48"/>
                </a:solidFill>
                <a:latin typeface="Avenir LT 95 Black" pitchFamily="50" charset="0"/>
              </a:rPr>
              <a:t>Sloth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4099374" y="6004125"/>
            <a:ext cx="3993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383F48"/>
                </a:solidFill>
                <a:latin typeface="Avenir Next LT Pro" panose="020B0504020202020204" pitchFamily="34" charset="0"/>
              </a:rPr>
              <a:t>BED</a:t>
            </a:r>
            <a:r>
              <a:rPr lang="en-US" sz="2800" dirty="0">
                <a:latin typeface="Avenir LT 45 Book" panose="02000503020000020003" pitchFamily="2" charset="0"/>
              </a:rPr>
              <a:t> of Sloths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4BD93F-3F16-42AD-A0CF-078E04FC15AD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B83437-F562-4D5A-836C-FD2231C61372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loth looking at the camera&#10;&#10;Description automatically generated">
            <a:extLst>
              <a:ext uri="{FF2B5EF4-FFF2-40B4-BE49-F238E27FC236}">
                <a16:creationId xmlns:a16="http://schemas.microsoft.com/office/drawing/2014/main" id="{1ADE501A-A80F-440A-829B-DF737A05AE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940538">
            <a:off x="4099208" y="839581"/>
            <a:ext cx="5565128" cy="3619803"/>
          </a:xfrm>
          <a:prstGeom prst="rect">
            <a:avLst/>
          </a:prstGeom>
        </p:spPr>
      </p:pic>
      <p:pic>
        <p:nvPicPr>
          <p:cNvPr id="23" name="Picture 22" descr="A sloth looking at the camera&#10;&#10;Description automatically generated">
            <a:extLst>
              <a:ext uri="{FF2B5EF4-FFF2-40B4-BE49-F238E27FC236}">
                <a16:creationId xmlns:a16="http://schemas.microsoft.com/office/drawing/2014/main" id="{C5559866-A982-40D1-8E93-C46A8B2FDB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417" y="436266"/>
            <a:ext cx="1257861" cy="1028931"/>
          </a:xfrm>
          <a:prstGeom prst="rect">
            <a:avLst/>
          </a:prstGeom>
        </p:spPr>
      </p:pic>
      <p:pic>
        <p:nvPicPr>
          <p:cNvPr id="19" name="Picture 18" descr="A sloth looking at the camera&#10;&#10;Description automatically generated">
            <a:extLst>
              <a:ext uri="{FF2B5EF4-FFF2-40B4-BE49-F238E27FC236}">
                <a16:creationId xmlns:a16="http://schemas.microsoft.com/office/drawing/2014/main" id="{1FB2EC19-3A7B-4A87-9FBE-74272041D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68208" y="1936849"/>
            <a:ext cx="6303463" cy="3782078"/>
          </a:xfrm>
          <a:prstGeom prst="rect">
            <a:avLst/>
          </a:prstGeom>
        </p:spPr>
      </p:pic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03BD9391-797B-433F-ABE4-6B03BA9BF68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34" b="89671" l="6977" r="94535">
                        <a14:foregroundMark x1="90349" y1="82036" x2="90349" y2="82036"/>
                        <a14:foregroundMark x1="94535" y1="73204" x2="94535" y2="73204"/>
                        <a14:foregroundMark x1="6977" y1="66467" x2="6977" y2="66467"/>
                        <a14:foregroundMark x1="91628" y1="85928" x2="91628" y2="85928"/>
                        <a14:foregroundMark x1="53721" y1="7934" x2="53721" y2="7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95770">
            <a:off x="1215301" y="1940902"/>
            <a:ext cx="5319702" cy="41320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1D2B08-2702-41B3-9D41-9B4EA9FAE7B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5A99FE-EED7-46EA-8071-78A9722AA46F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6" name="Graphic 25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F1F2469-52C2-4102-BFA4-2726B8DAA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7" name="Graphic 26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B2A48E0-D625-401D-867D-E81A4AE7A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627752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1768B03-358C-4A04-A859-83E8891B5A26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C3ADB42-AE99-4120-AC33-620DB41ED5D1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Chevron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A905685-C586-472B-97BF-FE76BB365C6E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0A88FA-7829-4704-A7BC-11721F9BD53A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9" name="Freeform: Shape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5B1DF4D-B029-4C84-9306-9CDB2578BA5C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row: Chevron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87C652-2D71-4332-A559-F9B1E6925232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64B717-9AC8-418E-9001-F47CE9B1B5BD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ger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CE863A"/>
                </a:solidFill>
                <a:latin typeface="Avenir LT 95 Black" pitchFamily="50" charset="0"/>
              </a:rPr>
              <a:t>Tt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</a:t>
            </a:r>
            <a:r>
              <a:rPr lang="en-US" sz="6000" dirty="0">
                <a:solidFill>
                  <a:srgbClr val="CE863A"/>
                </a:solidFill>
                <a:latin typeface="Avenir LT 95 Black" pitchFamily="50" charset="0"/>
              </a:rPr>
              <a:t>Tiger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4084056" y="6004125"/>
            <a:ext cx="4023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An </a:t>
            </a:r>
            <a:r>
              <a:rPr lang="en-US" sz="2800" b="1" dirty="0">
                <a:solidFill>
                  <a:srgbClr val="CE863A"/>
                </a:solidFill>
                <a:latin typeface="Avenir Next LT Pro" panose="020B0504020202020204" pitchFamily="34" charset="0"/>
              </a:rPr>
              <a:t>AMBUSH</a:t>
            </a:r>
            <a:r>
              <a:rPr lang="en-US" sz="2800" dirty="0">
                <a:latin typeface="Avenir LT 45 Book" panose="02000503020000020003" pitchFamily="2" charset="0"/>
              </a:rPr>
              <a:t> of Tigers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324424-CE87-4726-A625-5C6CAC48DDCD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CDD8E-4693-43CA-B783-B15C9F591F62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tiger looking at the camera&#10;&#10;Description automatically generated">
            <a:extLst>
              <a:ext uri="{FF2B5EF4-FFF2-40B4-BE49-F238E27FC236}">
                <a16:creationId xmlns:a16="http://schemas.microsoft.com/office/drawing/2014/main" id="{4EA6B841-E920-4DD2-ACFB-1B2F70D7CA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81798" y="2303343"/>
            <a:ext cx="1819403" cy="2627476"/>
          </a:xfrm>
          <a:prstGeom prst="rect">
            <a:avLst/>
          </a:prstGeom>
        </p:spPr>
      </p:pic>
      <p:pic>
        <p:nvPicPr>
          <p:cNvPr id="11" name="Picture 10" descr="A tiger looking at the camera&#10;&#10;Description automatically generated">
            <a:extLst>
              <a:ext uri="{FF2B5EF4-FFF2-40B4-BE49-F238E27FC236}">
                <a16:creationId xmlns:a16="http://schemas.microsoft.com/office/drawing/2014/main" id="{BBAD9155-FAB5-47F6-A98C-6F35A04466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20613" y="3276203"/>
            <a:ext cx="1819403" cy="2627476"/>
          </a:xfrm>
          <a:prstGeom prst="rect">
            <a:avLst/>
          </a:prstGeom>
        </p:spPr>
      </p:pic>
      <p:pic>
        <p:nvPicPr>
          <p:cNvPr id="8" name="Picture 7" descr="A tiger lying on the ground&#10;&#10;Description automatically generated">
            <a:extLst>
              <a:ext uri="{FF2B5EF4-FFF2-40B4-BE49-F238E27FC236}">
                <a16:creationId xmlns:a16="http://schemas.microsoft.com/office/drawing/2014/main" id="{38935C56-0335-4444-B7E9-F0AA1DAD804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8250" y="421560"/>
            <a:ext cx="7453352" cy="5590014"/>
          </a:xfrm>
          <a:prstGeom prst="rect">
            <a:avLst/>
          </a:prstGeom>
        </p:spPr>
      </p:pic>
      <p:pic>
        <p:nvPicPr>
          <p:cNvPr id="17" name="Picture 16" descr="A tiger looking at the camera&#10;&#10;Description automatically generated">
            <a:extLst>
              <a:ext uri="{FF2B5EF4-FFF2-40B4-BE49-F238E27FC236}">
                <a16:creationId xmlns:a16="http://schemas.microsoft.com/office/drawing/2014/main" id="{9D86C10F-C0E8-45E8-A33D-F40C18BA1F7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84132" y="4254255"/>
            <a:ext cx="3561588" cy="1649424"/>
          </a:xfrm>
          <a:prstGeom prst="rect">
            <a:avLst/>
          </a:prstGeom>
        </p:spPr>
      </p:pic>
      <p:pic>
        <p:nvPicPr>
          <p:cNvPr id="20" name="Picture 19" descr="A tiger lying on the ground&#10;&#10;Description automatically generated">
            <a:extLst>
              <a:ext uri="{FF2B5EF4-FFF2-40B4-BE49-F238E27FC236}">
                <a16:creationId xmlns:a16="http://schemas.microsoft.com/office/drawing/2014/main" id="{6164497A-622D-4FA4-BEC1-9ADB78B38EE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155132" y="668822"/>
            <a:ext cx="855949" cy="5991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F856B4-BF88-4A46-8C8E-F4CE705DFE7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78987D-68DD-4233-88B9-E6500B1C9F34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5" name="Graphic 2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710F10F-C1B3-4A67-B99C-517B6C4A62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6" name="Graphic 25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A646C7-9A66-4296-8921-8A834B2E8A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270713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302F70C-717F-41E8-AE08-0306132FA6CF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8" name="Freeform: Shape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4684DE2-8D32-447E-AEF2-6B4C58778539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row: Chevron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93ACAEF-E165-471F-97BD-79D29948196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6C963A-5652-49A3-A33C-6DF853EC4615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1" name="Freeform: Shape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91B4424-B481-440D-B5A8-B7DAB06BB583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Chevron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F81A201-1E24-4FAF-B4AC-2D9E0FA209BB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3157904-83E5-4B05-A0CE-85BDAFD0B655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akari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 err="1">
                <a:solidFill>
                  <a:srgbClr val="DD4968"/>
                </a:solidFill>
                <a:latin typeface="Avenir LT 95 Black" pitchFamily="50" charset="0"/>
              </a:rPr>
              <a:t>Uu</a:t>
            </a:r>
            <a:r>
              <a:rPr lang="en-US" sz="6000" dirty="0">
                <a:solidFill>
                  <a:srgbClr val="DD4968"/>
                </a:solidFill>
                <a:latin typeface="Avenir LT 95 Black" pitchFamily="50" charset="0"/>
              </a:rPr>
              <a:t>	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</a:t>
            </a:r>
            <a:r>
              <a:rPr lang="en-US" sz="6000" dirty="0" err="1">
                <a:solidFill>
                  <a:srgbClr val="DD4968"/>
                </a:solidFill>
                <a:latin typeface="Avenir LT 95 Black" pitchFamily="50" charset="0"/>
              </a:rPr>
              <a:t>Uakari</a:t>
            </a:r>
            <a:endParaRPr lang="en-US" sz="6000" dirty="0">
              <a:solidFill>
                <a:srgbClr val="DD4968"/>
              </a:solidFill>
              <a:latin typeface="Avenir LT 95 Black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600412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DD4968"/>
                </a:solidFill>
                <a:latin typeface="Avenir Next LT Pro" panose="020B0504020202020204" pitchFamily="34" charset="0"/>
              </a:rPr>
              <a:t>TROOP</a:t>
            </a:r>
            <a:r>
              <a:rPr lang="en-US" sz="2800" dirty="0">
                <a:latin typeface="Avenir LT 45 Book" panose="02000503020000020003" pitchFamily="2" charset="0"/>
              </a:rPr>
              <a:t> of </a:t>
            </a:r>
            <a:r>
              <a:rPr lang="en-US" sz="2800" dirty="0" err="1">
                <a:latin typeface="Avenir LT 45 Book" panose="02000503020000020003" pitchFamily="2" charset="0"/>
              </a:rPr>
              <a:t>Uakaris</a:t>
            </a:r>
            <a:r>
              <a:rPr lang="en-US" sz="2800" dirty="0">
                <a:latin typeface="Avenir LT 45 Book" panose="02000503020000020003" pitchFamily="2" charset="0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89F1B7-E7F1-4C47-BBF1-DE4AF92F90F5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D7CA6F-CC89-439C-B265-4B2CAA137253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0DBBC9C-099E-44E2-87C7-B52383630C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031462-3586-4763-9AA6-CE0B02949525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17" name="Picture 16" descr="A close up of a monkey&#10;&#10;Description automatically generated">
            <a:extLst>
              <a:ext uri="{FF2B5EF4-FFF2-40B4-BE49-F238E27FC236}">
                <a16:creationId xmlns:a16="http://schemas.microsoft.com/office/drawing/2014/main" id="{B09E25EA-B95B-4A90-9FA6-C8F2A75E50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52190" y="1468540"/>
            <a:ext cx="2416869" cy="362757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2" name="Picture 21" descr="A close up of a monkey&#10;&#10;Description automatically generated">
            <a:extLst>
              <a:ext uri="{FF2B5EF4-FFF2-40B4-BE49-F238E27FC236}">
                <a16:creationId xmlns:a16="http://schemas.microsoft.com/office/drawing/2014/main" id="{17870CE6-9C1C-45F7-95F1-1300849D5B4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901" y="1400718"/>
            <a:ext cx="2547238" cy="3836502"/>
          </a:xfrm>
          <a:prstGeom prst="rect">
            <a:avLst/>
          </a:prstGeom>
        </p:spPr>
      </p:pic>
      <p:pic>
        <p:nvPicPr>
          <p:cNvPr id="24" name="Picture 23" descr="A close up of a monkey&#10;&#10;Description automatically generated">
            <a:extLst>
              <a:ext uri="{FF2B5EF4-FFF2-40B4-BE49-F238E27FC236}">
                <a16:creationId xmlns:a16="http://schemas.microsoft.com/office/drawing/2014/main" id="{780B6EBD-C4F5-45D5-B465-896079F10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065" y="2459278"/>
            <a:ext cx="4199699" cy="2384829"/>
          </a:xfrm>
          <a:prstGeom prst="rect">
            <a:avLst/>
          </a:prstGeom>
        </p:spPr>
      </p:pic>
      <p:pic>
        <p:nvPicPr>
          <p:cNvPr id="26" name="Picture 25" descr="A close up of a toy animal&#10;&#10;Description automatically generated">
            <a:extLst>
              <a:ext uri="{FF2B5EF4-FFF2-40B4-BE49-F238E27FC236}">
                <a16:creationId xmlns:a16="http://schemas.microsoft.com/office/drawing/2014/main" id="{A23FB37B-F585-4913-A7BD-A952FB6AC33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9396" y="3396055"/>
            <a:ext cx="3493203" cy="2136914"/>
          </a:xfrm>
          <a:prstGeom prst="rect">
            <a:avLst/>
          </a:prstGeom>
        </p:spPr>
      </p:pic>
      <p:pic>
        <p:nvPicPr>
          <p:cNvPr id="27" name="Graphic 26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DCECDB2-389C-47E8-B3A7-2CED8BBCE8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8" name="Graphic 27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8776546-DAAE-4D62-9170-A533EC97F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884438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A8B8FEE-727E-44C1-9BAA-651E86867409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6" name="Freeform: Shape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A01ECFA-6EC8-4B25-941D-B72A508C8AFC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row: Chevron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687B7BB-F037-4F72-9CE9-98FF6A482570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F6997E-D1F6-4918-BE2E-B09E19CCF5B9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2" name="Freeform: Shape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86F3E4F-A68A-46D3-B70D-64A23B6B665F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Chevron 2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ACA1BEB-2F45-4CDF-8696-DA1669BB78F5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74C6C8F-D727-4EA0-8E42-C8A424E5D6C3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ulture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948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>
                <a:solidFill>
                  <a:srgbClr val="584E44"/>
                </a:solidFill>
                <a:latin typeface="Avenir LT 95 Black" pitchFamily="50" charset="0"/>
              </a:rPr>
              <a:t>Vv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</a:t>
            </a:r>
            <a:r>
              <a:rPr lang="en-US" sz="6000" dirty="0">
                <a:solidFill>
                  <a:srgbClr val="584E44"/>
                </a:solidFill>
                <a:latin typeface="Avenir LT 95 Black" pitchFamily="50" charset="0"/>
              </a:rPr>
              <a:t>Vulture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670041" y="5969655"/>
            <a:ext cx="4851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584E44"/>
                </a:solidFill>
                <a:latin typeface="Avenir Next LT Pro" panose="020B0504020202020204" pitchFamily="34" charset="0"/>
              </a:rPr>
              <a:t>COMMITTEE</a:t>
            </a:r>
            <a:r>
              <a:rPr lang="en-US" sz="2800" b="1" dirty="0">
                <a:latin typeface="Avenir LT 45 Book" panose="02000503020000020003" pitchFamily="2" charset="0"/>
              </a:rPr>
              <a:t> </a:t>
            </a:r>
            <a:r>
              <a:rPr lang="en-US" sz="2800" dirty="0">
                <a:latin typeface="Avenir LT 45 Book" panose="02000503020000020003" pitchFamily="2" charset="0"/>
              </a:rPr>
              <a:t>of Vultures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175F08-ACCA-4588-92DA-B63BCE632727}"/>
              </a:ext>
            </a:extLst>
          </p:cNvPr>
          <p:cNvCxnSpPr/>
          <p:nvPr/>
        </p:nvCxnSpPr>
        <p:spPr>
          <a:xfrm>
            <a:off x="838200" y="6254496"/>
            <a:ext cx="2423160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F89BDA-64C3-45AE-808D-331A4205A564}"/>
              </a:ext>
            </a:extLst>
          </p:cNvPr>
          <p:cNvCxnSpPr>
            <a:cxnSpLocks/>
          </p:cNvCxnSpPr>
          <p:nvPr/>
        </p:nvCxnSpPr>
        <p:spPr>
          <a:xfrm>
            <a:off x="8929396" y="6254496"/>
            <a:ext cx="242440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 up of a bird&#10;&#10;Description automatically generated">
            <a:extLst>
              <a:ext uri="{FF2B5EF4-FFF2-40B4-BE49-F238E27FC236}">
                <a16:creationId xmlns:a16="http://schemas.microsoft.com/office/drawing/2014/main" id="{B94DA612-42CB-433D-8BC7-8F82801139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4" b="95169" l="10000" r="90000">
                        <a14:foregroundMark x1="59333" y1="95169" x2="59333" y2="9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2983126" y="812205"/>
            <a:ext cx="3180919" cy="4774030"/>
          </a:xfrm>
          <a:prstGeom prst="rect">
            <a:avLst/>
          </a:prstGeom>
        </p:spPr>
      </p:pic>
      <p:pic>
        <p:nvPicPr>
          <p:cNvPr id="17" name="Picture 16" descr="A close up of a bird&#10;&#10;Description automatically generated">
            <a:extLst>
              <a:ext uri="{FF2B5EF4-FFF2-40B4-BE49-F238E27FC236}">
                <a16:creationId xmlns:a16="http://schemas.microsoft.com/office/drawing/2014/main" id="{85397007-1FC5-4976-A81A-AB87B72E9F0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94" b="95169" l="10000" r="90000">
                        <a14:foregroundMark x1="59333" y1="95169" x2="59333" y2="9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48477" y="2137768"/>
            <a:ext cx="1844226" cy="2767877"/>
          </a:xfrm>
          <a:prstGeom prst="rect">
            <a:avLst/>
          </a:prstGeom>
        </p:spPr>
      </p:pic>
      <p:pic>
        <p:nvPicPr>
          <p:cNvPr id="20" name="Picture 19" descr="A black bear lying on top of a grass covered field&#10;&#10;Description automatically generated">
            <a:extLst>
              <a:ext uri="{FF2B5EF4-FFF2-40B4-BE49-F238E27FC236}">
                <a16:creationId xmlns:a16="http://schemas.microsoft.com/office/drawing/2014/main" id="{D8444985-DCE7-4FA6-B916-C7152D0D90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7" b="89783" l="10000" r="90400">
                        <a14:foregroundMark x1="84200" y1="75232" x2="84200" y2="75232"/>
                        <a14:foregroundMark x1="77600" y1="63467" x2="86200" y2="74923"/>
                        <a14:foregroundMark x1="86200" y1="74923" x2="84200" y2="85759"/>
                        <a14:foregroundMark x1="78600" y1="60372" x2="87000" y2="69040"/>
                        <a14:foregroundMark x1="87000" y1="69040" x2="90400" y2="81115"/>
                        <a14:foregroundMark x1="49400" y1="41486" x2="49400" y2="41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803628" y="2732289"/>
            <a:ext cx="4762500" cy="3076575"/>
          </a:xfrm>
          <a:prstGeom prst="rect">
            <a:avLst/>
          </a:prstGeom>
        </p:spPr>
      </p:pic>
      <p:pic>
        <p:nvPicPr>
          <p:cNvPr id="30" name="Picture 29" descr="A close up of a bird&#10;&#10;Description automatically generated">
            <a:extLst>
              <a:ext uri="{FF2B5EF4-FFF2-40B4-BE49-F238E27FC236}">
                <a16:creationId xmlns:a16="http://schemas.microsoft.com/office/drawing/2014/main" id="{5FDC5D7C-2D2D-4074-8C0F-E2DE85D02E0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94" b="95169" l="10000" r="90000">
                        <a14:foregroundMark x1="59333" y1="95169" x2="59333" y2="9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2947199" y="3317227"/>
            <a:ext cx="1757667" cy="2219318"/>
          </a:xfrm>
          <a:prstGeom prst="rect">
            <a:avLst/>
          </a:prstGeom>
        </p:spPr>
      </p:pic>
      <p:pic>
        <p:nvPicPr>
          <p:cNvPr id="31" name="Picture 30" descr="A close up of a bird&#10;&#10;Description automatically generated">
            <a:extLst>
              <a:ext uri="{FF2B5EF4-FFF2-40B4-BE49-F238E27FC236}">
                <a16:creationId xmlns:a16="http://schemas.microsoft.com/office/drawing/2014/main" id="{C33835D4-E186-49DE-BEC6-160739F2697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94" b="95169" l="10000" r="90000">
                        <a14:foregroundMark x1="59333" y1="95169" x2="59333" y2="9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59816" y="1257196"/>
            <a:ext cx="2969580" cy="4456846"/>
          </a:xfrm>
          <a:prstGeom prst="rect">
            <a:avLst/>
          </a:prstGeom>
        </p:spPr>
      </p:pic>
      <p:pic>
        <p:nvPicPr>
          <p:cNvPr id="14" name="Picture 13" descr="A close up of a bird&#10;&#10;Description automatically generated">
            <a:extLst>
              <a:ext uri="{FF2B5EF4-FFF2-40B4-BE49-F238E27FC236}">
                <a16:creationId xmlns:a16="http://schemas.microsoft.com/office/drawing/2014/main" id="{5FF6512E-72A7-4CD2-933E-3D543DA5EC0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8685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-2"/>
          <a:stretch/>
        </p:blipFill>
        <p:spPr>
          <a:xfrm flipH="1">
            <a:off x="1940477" y="410403"/>
            <a:ext cx="1413014" cy="949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83B349-4AA1-4F74-9DEC-199D96242681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4A88DD-2A00-470D-A409-A74FF593B15B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7" name="Graphic 26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5DC58B2-3910-46BE-846E-EFE342D311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8" name="Graphic 27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70F2BC6-72ED-41DE-A2F4-8A45F06F22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075682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8E245F-B004-4592-901F-DE10955E40D3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3" name="Freeform: Shape 1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369538B-7015-4E27-9640-D3145C0208BE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rrow: Chevron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BC5A8AF-E5CD-4975-BE5B-33070EAC6AB6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D13CFF-6B59-42C3-90C8-B6B4AA05525A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6" name="Freeform: Shape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09328A7-795A-480A-9BBD-E828E56281E3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Chevron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2F73083-B1A8-4226-A278-3290522CAD09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F99B083-171B-4ECB-851D-7527398E556A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Whale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93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>
                <a:solidFill>
                  <a:srgbClr val="2B7598"/>
                </a:solidFill>
                <a:latin typeface="Avenir LT 95 Black" pitchFamily="50" charset="0"/>
              </a:rPr>
              <a:t>Ww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</a:t>
            </a:r>
            <a:r>
              <a:rPr lang="en-US" sz="6000" dirty="0">
                <a:solidFill>
                  <a:srgbClr val="2B7598"/>
                </a:solidFill>
                <a:latin typeface="Avenir LT 95 Black" pitchFamily="50" charset="0"/>
              </a:rPr>
              <a:t>Whale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596965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2B7598"/>
                </a:solidFill>
                <a:latin typeface="Avenir Next LT Pro" panose="020B0504020202020204" pitchFamily="34" charset="0"/>
              </a:rPr>
              <a:t>POD</a:t>
            </a:r>
            <a:r>
              <a:rPr lang="en-US" sz="2800" dirty="0">
                <a:latin typeface="Avenir LT 45 Book" panose="02000503020000020003" pitchFamily="2" charset="0"/>
              </a:rPr>
              <a:t> of Whales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498941-7793-4E3B-BF82-6A0B730DF0D9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6EF5E2-DA87-4A2D-A637-DF68F1C382FF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fish swimming under water&#10;&#10;Description automatically generated">
            <a:extLst>
              <a:ext uri="{FF2B5EF4-FFF2-40B4-BE49-F238E27FC236}">
                <a16:creationId xmlns:a16="http://schemas.microsoft.com/office/drawing/2014/main" id="{4EEDD721-BD4B-4ABF-9957-F17345EFC5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0" b="90052" l="3198" r="99225">
                        <a14:foregroundMark x1="90891" y1="35659" x2="90891" y2="35659"/>
                        <a14:foregroundMark x1="87016" y1="75840" x2="87016" y2="75840"/>
                        <a14:foregroundMark x1="88857" y1="66796" x2="83818" y2="81266"/>
                        <a14:foregroundMark x1="83818" y1="81266" x2="78585" y2="90052"/>
                        <a14:foregroundMark x1="92054" y1="76873" x2="97190" y2="79199"/>
                        <a14:foregroundMark x1="97190" y1="79199" x2="99225" y2="81137"/>
                        <a14:foregroundMark x1="3198" y1="51680" x2="16473" y2="46512"/>
                        <a14:backgroundMark x1="1647" y1="60594" x2="31686" y2="82817"/>
                        <a14:backgroundMark x1="31686" y1="82817" x2="36919" y2="83333"/>
                        <a14:backgroundMark x1="36919" y1="83333" x2="42636" y2="82946"/>
                        <a14:backgroundMark x1="42636" y1="82946" x2="83236" y2="56460"/>
                        <a14:backgroundMark x1="83236" y1="56460" x2="87694" y2="56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74000" y="895611"/>
            <a:ext cx="6755704" cy="5066778"/>
          </a:xfrm>
          <a:prstGeom prst="rect">
            <a:avLst/>
          </a:prstGeom>
        </p:spPr>
      </p:pic>
      <p:pic>
        <p:nvPicPr>
          <p:cNvPr id="25" name="Picture 24" descr="A fish swimming under water&#10;&#10;Description automatically generated">
            <a:extLst>
              <a:ext uri="{FF2B5EF4-FFF2-40B4-BE49-F238E27FC236}">
                <a16:creationId xmlns:a16="http://schemas.microsoft.com/office/drawing/2014/main" id="{B59E13FC-4A9A-4CBA-88D2-9449399CF21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90" b="90052" l="3198" r="99225">
                        <a14:foregroundMark x1="90891" y1="35659" x2="90891" y2="35659"/>
                        <a14:foregroundMark x1="87016" y1="75840" x2="87016" y2="75840"/>
                        <a14:foregroundMark x1="88857" y1="66796" x2="83818" y2="81266"/>
                        <a14:foregroundMark x1="83818" y1="81266" x2="78585" y2="90052"/>
                        <a14:foregroundMark x1="92054" y1="76873" x2="97190" y2="79199"/>
                        <a14:foregroundMark x1="97190" y1="79199" x2="99225" y2="81137"/>
                        <a14:foregroundMark x1="3198" y1="51680" x2="16473" y2="46512"/>
                        <a14:backgroundMark x1="1647" y1="60594" x2="31686" y2="82817"/>
                        <a14:backgroundMark x1="31686" y1="82817" x2="36919" y2="83333"/>
                        <a14:backgroundMark x1="36919" y1="83333" x2="42636" y2="82946"/>
                        <a14:backgroundMark x1="42636" y1="82946" x2="83236" y2="56460"/>
                        <a14:backgroundMark x1="83236" y1="56460" x2="87694" y2="56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79788" y="2650076"/>
            <a:ext cx="3333150" cy="2499862"/>
          </a:xfrm>
          <a:prstGeom prst="rect">
            <a:avLst/>
          </a:prstGeom>
        </p:spPr>
      </p:pic>
      <p:pic>
        <p:nvPicPr>
          <p:cNvPr id="20" name="Picture 19" descr="A dolphin jumping out of the water&#10;&#10;Description automatically generated">
            <a:extLst>
              <a:ext uri="{FF2B5EF4-FFF2-40B4-BE49-F238E27FC236}">
                <a16:creationId xmlns:a16="http://schemas.microsoft.com/office/drawing/2014/main" id="{03051F66-C9C9-4E9D-A2C8-4838658DE8C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" b="92667" l="2500" r="90000">
                        <a14:foregroundMark x1="65917" y1="68556" x2="65917" y2="68556"/>
                        <a14:foregroundMark x1="41167" y1="23444" x2="41167" y2="23444"/>
                        <a14:foregroundMark x1="65833" y1="68333" x2="65833" y2="68333"/>
                        <a14:foregroundMark x1="59667" y1="62333" x2="59667" y2="62333"/>
                        <a14:foregroundMark x1="22417" y1="51667" x2="22417" y2="51667"/>
                        <a14:foregroundMark x1="25000" y1="55333" x2="25000" y2="55333"/>
                        <a14:foregroundMark x1="29500" y1="61000" x2="29500" y2="61000"/>
                        <a14:foregroundMark x1="31583" y1="62667" x2="31583" y2="62667"/>
                        <a14:foregroundMark x1="70583" y1="85667" x2="70583" y2="85667"/>
                        <a14:foregroundMark x1="88250" y1="83333" x2="88250" y2="83333"/>
                        <a14:foregroundMark x1="71333" y1="87889" x2="71333" y2="87889"/>
                        <a14:foregroundMark x1="62000" y1="80889" x2="84583" y2="90444"/>
                        <a14:foregroundMark x1="84583" y1="90444" x2="88000" y2="85111"/>
                        <a14:foregroundMark x1="88000" y1="85111" x2="89000" y2="76556"/>
                        <a14:foregroundMark x1="71667" y1="89667" x2="77167" y2="89667"/>
                        <a14:foregroundMark x1="77167" y1="89667" x2="82583" y2="92667"/>
                        <a14:foregroundMark x1="82583" y1="92667" x2="87417" y2="90222"/>
                        <a14:foregroundMark x1="47833" y1="6778" x2="47833" y2="6778"/>
                        <a14:foregroundMark x1="44833" y1="1333" x2="44833" y2="1333"/>
                        <a14:foregroundMark x1="42083" y1="1889" x2="42083" y2="1889"/>
                        <a14:foregroundMark x1="17417" y1="57778" x2="17417" y2="57778"/>
                        <a14:foregroundMark x1="16250" y1="57000" x2="16250" y2="57000"/>
                        <a14:foregroundMark x1="9667" y1="49889" x2="9667" y2="49889"/>
                        <a14:foregroundMark x1="4000" y1="51667" x2="4000" y2="51667"/>
                        <a14:foregroundMark x1="2500" y1="52111" x2="2500" y2="52111"/>
                        <a14:foregroundMark x1="9500" y1="54111" x2="9500" y2="54111"/>
                        <a14:foregroundMark x1="29917" y1="61889" x2="29917" y2="61889"/>
                        <a14:foregroundMark x1="32833" y1="63444" x2="32833" y2="63444"/>
                        <a14:backgroundMark x1="75167" y1="95556" x2="75167" y2="95556"/>
                        <a14:backgroundMark x1="77333" y1="95556" x2="77333" y2="95556"/>
                        <a14:backgroundMark x1="80917" y1="96444" x2="80917" y2="9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369463" y="3745733"/>
            <a:ext cx="1845022" cy="1383768"/>
          </a:xfrm>
          <a:prstGeom prst="rect">
            <a:avLst/>
          </a:prstGeom>
        </p:spPr>
      </p:pic>
      <p:pic>
        <p:nvPicPr>
          <p:cNvPr id="26" name="Picture 25" descr="A dolphin jumping out of the water&#10;&#10;Description automatically generated">
            <a:extLst>
              <a:ext uri="{FF2B5EF4-FFF2-40B4-BE49-F238E27FC236}">
                <a16:creationId xmlns:a16="http://schemas.microsoft.com/office/drawing/2014/main" id="{0CED31DD-D714-4A7E-90F1-F7C687D4F3C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" b="92667" l="2500" r="90000">
                        <a14:foregroundMark x1="65917" y1="68556" x2="65917" y2="68556"/>
                        <a14:foregroundMark x1="41167" y1="23444" x2="41167" y2="23444"/>
                        <a14:foregroundMark x1="65833" y1="68333" x2="65833" y2="68333"/>
                        <a14:foregroundMark x1="59667" y1="62333" x2="59667" y2="62333"/>
                        <a14:foregroundMark x1="22417" y1="51667" x2="22417" y2="51667"/>
                        <a14:foregroundMark x1="25000" y1="55333" x2="25000" y2="55333"/>
                        <a14:foregroundMark x1="29500" y1="61000" x2="29500" y2="61000"/>
                        <a14:foregroundMark x1="31583" y1="62667" x2="31583" y2="62667"/>
                        <a14:foregroundMark x1="70583" y1="85667" x2="70583" y2="85667"/>
                        <a14:foregroundMark x1="88250" y1="83333" x2="88250" y2="83333"/>
                        <a14:foregroundMark x1="71333" y1="87889" x2="71333" y2="87889"/>
                        <a14:foregroundMark x1="62000" y1="80889" x2="84583" y2="90444"/>
                        <a14:foregroundMark x1="84583" y1="90444" x2="88000" y2="85111"/>
                        <a14:foregroundMark x1="88000" y1="85111" x2="89000" y2="76556"/>
                        <a14:foregroundMark x1="71667" y1="89667" x2="77167" y2="89667"/>
                        <a14:foregroundMark x1="77167" y1="89667" x2="82583" y2="92667"/>
                        <a14:foregroundMark x1="82583" y1="92667" x2="87417" y2="90222"/>
                        <a14:foregroundMark x1="47833" y1="6778" x2="47833" y2="6778"/>
                        <a14:foregroundMark x1="44833" y1="1333" x2="44833" y2="1333"/>
                        <a14:foregroundMark x1="42083" y1="1889" x2="42083" y2="1889"/>
                        <a14:foregroundMark x1="17417" y1="57778" x2="17417" y2="57778"/>
                        <a14:foregroundMark x1="16250" y1="57000" x2="16250" y2="57000"/>
                        <a14:foregroundMark x1="9667" y1="49889" x2="9667" y2="49889"/>
                        <a14:foregroundMark x1="4000" y1="51667" x2="4000" y2="51667"/>
                        <a14:foregroundMark x1="2500" y1="52111" x2="2500" y2="52111"/>
                        <a14:foregroundMark x1="9500" y1="54111" x2="9500" y2="54111"/>
                        <a14:foregroundMark x1="29917" y1="61889" x2="29917" y2="61889"/>
                        <a14:foregroundMark x1="32833" y1="63444" x2="32833" y2="63444"/>
                        <a14:backgroundMark x1="75167" y1="95556" x2="75167" y2="95556"/>
                        <a14:backgroundMark x1="77333" y1="95556" x2="77333" y2="95556"/>
                        <a14:backgroundMark x1="80917" y1="96444" x2="80917" y2="9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34412" y="619913"/>
            <a:ext cx="1021948" cy="766462"/>
          </a:xfrm>
          <a:prstGeom prst="rect">
            <a:avLst/>
          </a:prstGeom>
        </p:spPr>
      </p:pic>
      <p:pic>
        <p:nvPicPr>
          <p:cNvPr id="27" name="Picture 26" descr="A fish swimming under water&#10;&#10;Description automatically generated">
            <a:extLst>
              <a:ext uri="{FF2B5EF4-FFF2-40B4-BE49-F238E27FC236}">
                <a16:creationId xmlns:a16="http://schemas.microsoft.com/office/drawing/2014/main" id="{402A6B9C-C012-4C5E-99D0-A05E9075A5E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90" b="90052" l="3198" r="99225">
                        <a14:foregroundMark x1="90891" y1="35659" x2="90891" y2="35659"/>
                        <a14:foregroundMark x1="87016" y1="75840" x2="87016" y2="75840"/>
                        <a14:foregroundMark x1="88857" y1="66796" x2="83818" y2="81266"/>
                        <a14:foregroundMark x1="83818" y1="81266" x2="78585" y2="90052"/>
                        <a14:foregroundMark x1="92054" y1="76873" x2="97190" y2="79199"/>
                        <a14:foregroundMark x1="97190" y1="79199" x2="99225" y2="81137"/>
                        <a14:foregroundMark x1="3198" y1="51680" x2="16473" y2="46512"/>
                        <a14:backgroundMark x1="1647" y1="60594" x2="31686" y2="82817"/>
                        <a14:backgroundMark x1="31686" y1="82817" x2="36919" y2="83333"/>
                        <a14:backgroundMark x1="36919" y1="83333" x2="42636" y2="82946"/>
                        <a14:backgroundMark x1="42636" y1="82946" x2="83236" y2="56460"/>
                        <a14:backgroundMark x1="83236" y1="56460" x2="87694" y2="56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74043" y="3745733"/>
            <a:ext cx="2113776" cy="15853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93EAEE-B19C-4113-B961-916AFEC3DDC9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FAD278-BD3E-44DC-A947-AC2E01230DE5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1" name="Graphic 20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2F9169-F2A7-4A15-BDFB-BD3E3AD360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2" name="Graphic 21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9B4DDD8-D247-43A9-95EC-E20BC2A44D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146352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B690524-784F-44DE-A4C3-937E0042CE90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8" name="Freeform: Shape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FD78BC2-CB5B-48AE-9650-30F627ABA38B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row: Chevron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3CD9EBE-DCB1-4CD8-9DEA-669AEAC6026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6901F8-B812-4D21-8F50-1069B31D1C6D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1" name="Freeform: Shape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62D4A74-4509-4D5C-83D3-F3156C217AFE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Chevron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775236E-7B30-4D02-8101-8C0C4B5EEE90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C4C0839-FB40-45B8-9A91-A95E4DAA97AD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Xantu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097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>
                <a:solidFill>
                  <a:srgbClr val="255129"/>
                </a:solidFill>
                <a:latin typeface="Avenir LT 95 Black" pitchFamily="50" charset="0"/>
              </a:rPr>
              <a:t>Xx	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</a:t>
            </a:r>
            <a:r>
              <a:rPr lang="en-US" sz="6000" dirty="0" err="1">
                <a:solidFill>
                  <a:srgbClr val="255129"/>
                </a:solidFill>
                <a:latin typeface="Avenir LT 95 Black" pitchFamily="50" charset="0"/>
              </a:rPr>
              <a:t>Xantus’s</a:t>
            </a:r>
            <a:r>
              <a:rPr lang="en-US" sz="6000" dirty="0">
                <a:solidFill>
                  <a:srgbClr val="255129"/>
                </a:solidFill>
                <a:latin typeface="Avenir LT 95 Black" pitchFamily="50" charset="0"/>
              </a:rPr>
              <a:t> Hummingbird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2914261" y="6016566"/>
            <a:ext cx="6363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255129"/>
                </a:solidFill>
                <a:latin typeface="Avenir Next LT Pro" panose="020B0504020202020204" pitchFamily="34" charset="0"/>
              </a:rPr>
              <a:t>CHARM</a:t>
            </a:r>
            <a:r>
              <a:rPr lang="en-US" sz="2800" dirty="0">
                <a:latin typeface="Avenir LT 45 Book" panose="02000503020000020003" pitchFamily="2" charset="0"/>
              </a:rPr>
              <a:t> of </a:t>
            </a:r>
            <a:r>
              <a:rPr lang="en-US" sz="2800" dirty="0" err="1">
                <a:latin typeface="Avenir LT 45 Book" panose="02000503020000020003" pitchFamily="2" charset="0"/>
              </a:rPr>
              <a:t>Xantus’s</a:t>
            </a:r>
            <a:r>
              <a:rPr lang="en-US" sz="2800" dirty="0">
                <a:latin typeface="Avenir LT 45 Book" panose="02000503020000020003" pitchFamily="2" charset="0"/>
              </a:rPr>
              <a:t> Hummingbirds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370A78-E9F9-45E4-891D-7018C96B91BC}"/>
              </a:ext>
            </a:extLst>
          </p:cNvPr>
          <p:cNvCxnSpPr/>
          <p:nvPr/>
        </p:nvCxnSpPr>
        <p:spPr>
          <a:xfrm>
            <a:off x="838200" y="6254496"/>
            <a:ext cx="2075688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D2E45F-F7A6-49A2-98D2-C0A0D2384F79}"/>
              </a:ext>
            </a:extLst>
          </p:cNvPr>
          <p:cNvCxnSpPr>
            <a:cxnSpLocks/>
          </p:cNvCxnSpPr>
          <p:nvPr/>
        </p:nvCxnSpPr>
        <p:spPr>
          <a:xfrm>
            <a:off x="9277738" y="6254496"/>
            <a:ext cx="2076062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A1FA8FD-4F9D-48D2-9BCF-CE5D032610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5A6846-E8F8-4567-8144-1F93090B6ACD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18" name="Picture 17" descr="A colorful bird sitting on a branch&#10;&#10;Description automatically generated">
            <a:extLst>
              <a:ext uri="{FF2B5EF4-FFF2-40B4-BE49-F238E27FC236}">
                <a16:creationId xmlns:a16="http://schemas.microsoft.com/office/drawing/2014/main" id="{2C57BAD2-92ED-4F16-B3AA-4CF6DDB2E5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9434" y="1697622"/>
            <a:ext cx="1768285" cy="3176339"/>
          </a:xfrm>
          <a:prstGeom prst="rect">
            <a:avLst/>
          </a:prstGeom>
        </p:spPr>
      </p:pic>
      <p:pic>
        <p:nvPicPr>
          <p:cNvPr id="20" name="Picture 19" descr="A colorful bird sitting on a branch&#10;&#10;Description automatically generated">
            <a:extLst>
              <a:ext uri="{FF2B5EF4-FFF2-40B4-BE49-F238E27FC236}">
                <a16:creationId xmlns:a16="http://schemas.microsoft.com/office/drawing/2014/main" id="{0953C718-1315-472C-8E62-FE6336EF0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172" y="1633164"/>
            <a:ext cx="2925182" cy="3658114"/>
          </a:xfrm>
          <a:prstGeom prst="rect">
            <a:avLst/>
          </a:prstGeom>
        </p:spPr>
      </p:pic>
      <p:pic>
        <p:nvPicPr>
          <p:cNvPr id="23" name="Picture 22" descr="A bird flying in the air&#10;&#10;Description automatically generated">
            <a:extLst>
              <a:ext uri="{FF2B5EF4-FFF2-40B4-BE49-F238E27FC236}">
                <a16:creationId xmlns:a16="http://schemas.microsoft.com/office/drawing/2014/main" id="{9EC9B0A1-094E-4A09-8340-D3C8CCE217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65" t="5980" r="24446"/>
          <a:stretch/>
        </p:blipFill>
        <p:spPr>
          <a:xfrm>
            <a:off x="5507030" y="1914587"/>
            <a:ext cx="2215892" cy="2953891"/>
          </a:xfrm>
          <a:prstGeom prst="rect">
            <a:avLst/>
          </a:prstGeom>
        </p:spPr>
      </p:pic>
      <p:pic>
        <p:nvPicPr>
          <p:cNvPr id="21" name="Picture 20" descr="A colorful bird sitting on a branch&#10;&#10;Description automatically generated">
            <a:extLst>
              <a:ext uri="{FF2B5EF4-FFF2-40B4-BE49-F238E27FC236}">
                <a16:creationId xmlns:a16="http://schemas.microsoft.com/office/drawing/2014/main" id="{DB4D2D07-58F4-4068-9489-5804F07EF91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505" y="576925"/>
            <a:ext cx="1203396" cy="901962"/>
          </a:xfrm>
          <a:prstGeom prst="rect">
            <a:avLst/>
          </a:prstGeom>
        </p:spPr>
      </p:pic>
      <p:pic>
        <p:nvPicPr>
          <p:cNvPr id="16" name="Picture 15" descr="A colorful bird perched on a tree branch&#10;&#10;Description automatically generated">
            <a:extLst>
              <a:ext uri="{FF2B5EF4-FFF2-40B4-BE49-F238E27FC236}">
                <a16:creationId xmlns:a16="http://schemas.microsoft.com/office/drawing/2014/main" id="{88C2A102-F97F-4AE2-990D-8630CEEF71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7146">
            <a:off x="5997813" y="2245940"/>
            <a:ext cx="3486428" cy="3938920"/>
          </a:xfrm>
          <a:prstGeom prst="rect">
            <a:avLst/>
          </a:prstGeom>
        </p:spPr>
      </p:pic>
      <p:pic>
        <p:nvPicPr>
          <p:cNvPr id="24" name="Graphic 23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DAA2B3B-5572-49D3-B5BC-76442DF4A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5" name="Graphic 2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F54428-F338-486B-BD87-B52BACC331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01952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23498-5BB8-4BBC-B9BB-7A78EF581FA9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6" name="Freeform: Shape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7997FD2-EF51-401E-9F39-00978BF2957D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Chevron 1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7D1257F-CFF7-4DA5-9F7E-9AA0CFE00538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A12226-0376-41F9-8707-1C2557869D73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0" name="Freeform: Shape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7D2BBF9-BCA4-4EB0-83EF-B04C1752C946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Chevron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8C3C67-ABC3-408A-8637-1D5FF67B6F86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9BDCE33-D1B0-4975-A139-1149D6A14985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Yak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 err="1">
                <a:solidFill>
                  <a:srgbClr val="342B30"/>
                </a:solidFill>
                <a:latin typeface="Avenir LT 95 Black" pitchFamily="50" charset="0"/>
              </a:rPr>
              <a:t>Yy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</a:t>
            </a:r>
            <a:r>
              <a:rPr lang="en-US" sz="6000" dirty="0">
                <a:solidFill>
                  <a:srgbClr val="342B30"/>
                </a:solidFill>
                <a:latin typeface="Avenir LT 95 Black" pitchFamily="50" charset="0"/>
              </a:rPr>
              <a:t>Yak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6002690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342B30"/>
                </a:solidFill>
                <a:latin typeface="Avenir Next LT Pro" panose="020B0504020202020204" pitchFamily="34" charset="0"/>
              </a:rPr>
              <a:t>HERD</a:t>
            </a:r>
            <a:r>
              <a:rPr lang="en-US" sz="2800" dirty="0">
                <a:latin typeface="Avenir LT 45 Book" panose="02000503020000020003" pitchFamily="2" charset="0"/>
              </a:rPr>
              <a:t> of Yaks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5BDF0-BF64-4BF7-95BA-CEAFC6103672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3ECD0B-645C-460E-A3F3-AE884BC9FCDB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ow is standing in the dark&#10;&#10;Description automatically generated">
            <a:extLst>
              <a:ext uri="{FF2B5EF4-FFF2-40B4-BE49-F238E27FC236}">
                <a16:creationId xmlns:a16="http://schemas.microsoft.com/office/drawing/2014/main" id="{44C7F472-168D-4BF1-AF2D-605977A9B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4971" y="571857"/>
            <a:ext cx="7034920" cy="5714286"/>
          </a:xfrm>
          <a:prstGeom prst="rect">
            <a:avLst/>
          </a:prstGeom>
        </p:spPr>
      </p:pic>
      <p:pic>
        <p:nvPicPr>
          <p:cNvPr id="21" name="Picture 20" descr="A cow is standing in the dark&#10;&#10;Description automatically generated">
            <a:extLst>
              <a:ext uri="{FF2B5EF4-FFF2-40B4-BE49-F238E27FC236}">
                <a16:creationId xmlns:a16="http://schemas.microsoft.com/office/drawing/2014/main" id="{8D3F77C4-1CA7-4B76-96C1-23F4346FB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160" y="979983"/>
            <a:ext cx="7150642" cy="4767094"/>
          </a:xfrm>
          <a:prstGeom prst="rect">
            <a:avLst/>
          </a:prstGeom>
        </p:spPr>
      </p:pic>
      <p:pic>
        <p:nvPicPr>
          <p:cNvPr id="23" name="Picture 22" descr="A cow is standing in the dark&#10;&#10;Description automatically generated">
            <a:extLst>
              <a:ext uri="{FF2B5EF4-FFF2-40B4-BE49-F238E27FC236}">
                <a16:creationId xmlns:a16="http://schemas.microsoft.com/office/drawing/2014/main" id="{32329A8B-1837-4FFA-BD69-55C397E4C2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331704"/>
            <a:ext cx="3381696" cy="2663086"/>
          </a:xfrm>
          <a:prstGeom prst="rect">
            <a:avLst/>
          </a:prstGeom>
        </p:spPr>
      </p:pic>
      <p:pic>
        <p:nvPicPr>
          <p:cNvPr id="25" name="Picture 24" descr="A cow looking at the camera&#10;&#10;Description automatically generated">
            <a:extLst>
              <a:ext uri="{FF2B5EF4-FFF2-40B4-BE49-F238E27FC236}">
                <a16:creationId xmlns:a16="http://schemas.microsoft.com/office/drawing/2014/main" id="{D7F7885A-B2AF-4546-8294-30D2853F377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865" y="639738"/>
            <a:ext cx="1195776" cy="797184"/>
          </a:xfrm>
          <a:prstGeom prst="rect">
            <a:avLst/>
          </a:prstGeom>
        </p:spPr>
      </p:pic>
      <p:pic>
        <p:nvPicPr>
          <p:cNvPr id="27" name="Picture 26" descr="A cow is standing in the dark&#10;&#10;Description automatically generated">
            <a:extLst>
              <a:ext uri="{FF2B5EF4-FFF2-40B4-BE49-F238E27FC236}">
                <a16:creationId xmlns:a16="http://schemas.microsoft.com/office/drawing/2014/main" id="{9425C011-D38C-47B1-998A-0EE7D8F641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07793"/>
            <a:ext cx="5276850" cy="4286250"/>
          </a:xfrm>
          <a:prstGeom prst="rect">
            <a:avLst/>
          </a:prstGeom>
        </p:spPr>
      </p:pic>
      <p:pic>
        <p:nvPicPr>
          <p:cNvPr id="29" name="Picture 28" descr="A close up of a plant&#10;&#10;Description automatically generated">
            <a:extLst>
              <a:ext uri="{FF2B5EF4-FFF2-40B4-BE49-F238E27FC236}">
                <a16:creationId xmlns:a16="http://schemas.microsoft.com/office/drawing/2014/main" id="{AD971241-5D81-44C5-91D4-E488D5D14B3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773" y="4980735"/>
            <a:ext cx="7970729" cy="99030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1" name="Picture 30" descr="A close up of a plant&#10;&#10;Description automatically generated">
            <a:extLst>
              <a:ext uri="{FF2B5EF4-FFF2-40B4-BE49-F238E27FC236}">
                <a16:creationId xmlns:a16="http://schemas.microsoft.com/office/drawing/2014/main" id="{9FB7DC1B-6B8B-4C7E-8FC1-E83702FF593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186" y="4969562"/>
            <a:ext cx="7970729" cy="99030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2" name="Picture 31" descr="A close up of a plant&#10;&#10;Description automatically generated">
            <a:extLst>
              <a:ext uri="{FF2B5EF4-FFF2-40B4-BE49-F238E27FC236}">
                <a16:creationId xmlns:a16="http://schemas.microsoft.com/office/drawing/2014/main" id="{4F9998F2-5794-42D5-BC29-7E5C4524D7F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43" y="4916918"/>
            <a:ext cx="7970729" cy="99030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0018CF-B3C2-4968-B432-93DB0BEA203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66C820-F7EA-4958-9368-104F69279DE8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8" name="Graphic 27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F8C9498-0515-4CEF-B532-2F2155557C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30" name="Graphic 29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3B0EED1-7735-4326-8325-3048031B09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499680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DA75143-2A1B-40F3-A1C9-198CA269F819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23" name="Freeform: Shape 2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7FEBC2C-378C-4FB2-B656-19BE2BB59F14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row: Chevron 2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1E86334-67BE-4914-973C-8040F614E21E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81011C6-BE53-450A-B9DE-2F0131717570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ebra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 err="1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Zz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Zebra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966496" y="6013203"/>
            <a:ext cx="425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latin typeface="Avenir Next LT Pro" panose="020B0504020202020204" pitchFamily="34" charset="0"/>
              </a:rPr>
              <a:t>DAZZLE</a:t>
            </a:r>
            <a:r>
              <a:rPr lang="en-US" sz="2800" dirty="0">
                <a:latin typeface="Avenir LT 45 Book" panose="02000503020000020003" pitchFamily="2" charset="0"/>
              </a:rPr>
              <a:t> of Zebras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41F7B-086F-4665-A3EB-FA8E3E63A064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7055FB-263F-41DC-854A-1773B2AD4A6D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zebra standing on top of a field&#10;&#10;Description automatically generated">
            <a:extLst>
              <a:ext uri="{FF2B5EF4-FFF2-40B4-BE49-F238E27FC236}">
                <a16:creationId xmlns:a16="http://schemas.microsoft.com/office/drawing/2014/main" id="{02191809-E18F-4732-9540-163CFCCC25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496" y="2267211"/>
            <a:ext cx="4430738" cy="2816987"/>
          </a:xfrm>
          <a:prstGeom prst="rect">
            <a:avLst/>
          </a:prstGeom>
        </p:spPr>
      </p:pic>
      <p:pic>
        <p:nvPicPr>
          <p:cNvPr id="19" name="Picture 18" descr="A couple of zebra standing on top of a field&#10;&#10;Description automatically generated">
            <a:extLst>
              <a:ext uri="{FF2B5EF4-FFF2-40B4-BE49-F238E27FC236}">
                <a16:creationId xmlns:a16="http://schemas.microsoft.com/office/drawing/2014/main" id="{482DE9D7-B9DA-42FE-BDFC-8D9AA28C4B9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885" y="489298"/>
            <a:ext cx="1078974" cy="809698"/>
          </a:xfrm>
          <a:prstGeom prst="rect">
            <a:avLst/>
          </a:prstGeom>
        </p:spPr>
      </p:pic>
      <p:pic>
        <p:nvPicPr>
          <p:cNvPr id="20" name="Picture 19" descr="A zebra standing on top of a field&#10;&#10;Description automatically generated">
            <a:extLst>
              <a:ext uri="{FF2B5EF4-FFF2-40B4-BE49-F238E27FC236}">
                <a16:creationId xmlns:a16="http://schemas.microsoft.com/office/drawing/2014/main" id="{7F9774C1-2E6C-4BAD-A803-8BC4D5462E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803" y="2344359"/>
            <a:ext cx="4430738" cy="2816987"/>
          </a:xfrm>
          <a:prstGeom prst="rect">
            <a:avLst/>
          </a:prstGeom>
        </p:spPr>
      </p:pic>
      <p:pic>
        <p:nvPicPr>
          <p:cNvPr id="21" name="Picture 20" descr="A zebra standing on top of a field&#10;&#10;Description automatically generated">
            <a:extLst>
              <a:ext uri="{FF2B5EF4-FFF2-40B4-BE49-F238E27FC236}">
                <a16:creationId xmlns:a16="http://schemas.microsoft.com/office/drawing/2014/main" id="{56AC8D67-B354-4A95-AC2B-BBF59A7D7F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602" y="2280368"/>
            <a:ext cx="4430738" cy="2816987"/>
          </a:xfrm>
          <a:prstGeom prst="rect">
            <a:avLst/>
          </a:prstGeom>
        </p:spPr>
      </p:pic>
      <p:pic>
        <p:nvPicPr>
          <p:cNvPr id="22" name="Picture 21" descr="A zebra standing on top of a field&#10;&#10;Description automatically generated">
            <a:extLst>
              <a:ext uri="{FF2B5EF4-FFF2-40B4-BE49-F238E27FC236}">
                <a16:creationId xmlns:a16="http://schemas.microsoft.com/office/drawing/2014/main" id="{77C8B00A-64E8-4EDC-A75C-F6AD38365BE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5504" y="3738830"/>
            <a:ext cx="2960918" cy="1882501"/>
          </a:xfrm>
          <a:prstGeom prst="rect">
            <a:avLst/>
          </a:prstGeom>
        </p:spPr>
      </p:pic>
      <p:pic>
        <p:nvPicPr>
          <p:cNvPr id="24" name="Picture 23" descr="A close up of a plant&#10;&#10;Description automatically generated">
            <a:extLst>
              <a:ext uri="{FF2B5EF4-FFF2-40B4-BE49-F238E27FC236}">
                <a16:creationId xmlns:a16="http://schemas.microsoft.com/office/drawing/2014/main" id="{0A8ABF6F-BFFE-45C9-ABDB-00D62849DE9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065" r="90435">
                        <a14:foregroundMark x1="91630" y1="50345" x2="90435" y2="69310"/>
                        <a14:foregroundMark x1="90435" y1="69310" x2="86087" y2="81724"/>
                        <a14:foregroundMark x1="86087" y1="81724" x2="63696" y2="61379"/>
                        <a14:foregroundMark x1="63696" y1="61379" x2="51848" y2="57931"/>
                        <a14:foregroundMark x1="51848" y1="57931" x2="46413" y2="48276"/>
                        <a14:foregroundMark x1="46413" y1="48276" x2="26304" y2="61724"/>
                        <a14:foregroundMark x1="8370" y1="46897" x2="7065" y2="82069"/>
                        <a14:foregroundMark x1="7065" y1="82069" x2="13804" y2="8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2454"/>
            <a:ext cx="7961376" cy="2509564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5" name="Picture 24" descr="A close up of a plant&#10;&#10;Description automatically generated">
            <a:extLst>
              <a:ext uri="{FF2B5EF4-FFF2-40B4-BE49-F238E27FC236}">
                <a16:creationId xmlns:a16="http://schemas.microsoft.com/office/drawing/2014/main" id="{9B6DCF1C-8729-4259-9037-9E719F852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065" r="90435">
                        <a14:foregroundMark x1="91630" y1="50345" x2="90435" y2="69310"/>
                        <a14:foregroundMark x1="90435" y1="69310" x2="86087" y2="81724"/>
                        <a14:foregroundMark x1="86087" y1="81724" x2="63696" y2="61379"/>
                        <a14:foregroundMark x1="63696" y1="61379" x2="51848" y2="57931"/>
                        <a14:foregroundMark x1="51848" y1="57931" x2="46413" y2="48276"/>
                        <a14:foregroundMark x1="46413" y1="48276" x2="26304" y2="61724"/>
                        <a14:foregroundMark x1="8370" y1="46897" x2="7065" y2="82069"/>
                        <a14:foregroundMark x1="7065" y1="82069" x2="13804" y2="8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757" y="3465933"/>
            <a:ext cx="8763000" cy="276225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6" name="Picture 25" descr="A close up of a plant&#10;&#10;Description automatically generated">
            <a:extLst>
              <a:ext uri="{FF2B5EF4-FFF2-40B4-BE49-F238E27FC236}">
                <a16:creationId xmlns:a16="http://schemas.microsoft.com/office/drawing/2014/main" id="{3D03A9F7-605A-423E-9909-4E85F3423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065" r="90435">
                        <a14:foregroundMark x1="91630" y1="50345" x2="90435" y2="69310"/>
                        <a14:foregroundMark x1="90435" y1="69310" x2="86087" y2="81724"/>
                        <a14:foregroundMark x1="86087" y1="81724" x2="63696" y2="61379"/>
                        <a14:foregroundMark x1="63696" y1="61379" x2="51848" y2="57931"/>
                        <a14:foregroundMark x1="51848" y1="57931" x2="46413" y2="48276"/>
                        <a14:foregroundMark x1="46413" y1="48276" x2="26304" y2="61724"/>
                        <a14:foregroundMark x1="8370" y1="46897" x2="7065" y2="82069"/>
                        <a14:foregroundMark x1="7065" y1="82069" x2="13804" y2="8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3584716"/>
            <a:ext cx="8763000" cy="276225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7" name="Picture 26" descr="A close up of a plant&#10;&#10;Description automatically generated">
            <a:extLst>
              <a:ext uri="{FF2B5EF4-FFF2-40B4-BE49-F238E27FC236}">
                <a16:creationId xmlns:a16="http://schemas.microsoft.com/office/drawing/2014/main" id="{B75D77D6-3542-4CFD-8F95-196AABC65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065" r="90435">
                        <a14:foregroundMark x1="91630" y1="50345" x2="90435" y2="69310"/>
                        <a14:foregroundMark x1="90435" y1="69310" x2="86087" y2="81724"/>
                        <a14:foregroundMark x1="86087" y1="81724" x2="63696" y2="61379"/>
                        <a14:foregroundMark x1="63696" y1="61379" x2="51848" y2="57931"/>
                        <a14:foregroundMark x1="51848" y1="57931" x2="46413" y2="48276"/>
                        <a14:foregroundMark x1="46413" y1="48276" x2="26304" y2="61724"/>
                        <a14:foregroundMark x1="8370" y1="46897" x2="7065" y2="82069"/>
                        <a14:foregroundMark x1="7065" y1="82069" x2="13804" y2="8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957" y="3465933"/>
            <a:ext cx="8763000" cy="276225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8" name="Picture 27" descr="A close up of a plant&#10;&#10;Description automatically generated">
            <a:extLst>
              <a:ext uri="{FF2B5EF4-FFF2-40B4-BE49-F238E27FC236}">
                <a16:creationId xmlns:a16="http://schemas.microsoft.com/office/drawing/2014/main" id="{5D7EF293-F434-4E91-B36A-07DF1625E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065" r="90435">
                        <a14:foregroundMark x1="91630" y1="50345" x2="90435" y2="69310"/>
                        <a14:foregroundMark x1="90435" y1="69310" x2="86087" y2="81724"/>
                        <a14:foregroundMark x1="86087" y1="81724" x2="63696" y2="61379"/>
                        <a14:foregroundMark x1="63696" y1="61379" x2="51848" y2="57931"/>
                        <a14:foregroundMark x1="51848" y1="57931" x2="46413" y2="48276"/>
                        <a14:foregroundMark x1="46413" y1="48276" x2="26304" y2="61724"/>
                        <a14:foregroundMark x1="8370" y1="46897" x2="7065" y2="82069"/>
                        <a14:foregroundMark x1="7065" y1="82069" x2="13804" y2="8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84716"/>
            <a:ext cx="8763000" cy="276225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614BF1-E99E-40C1-9FB2-BDEDBC14C56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11CA8C6-1D0A-45D2-88B8-657C1353842F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35" name="Graphic 3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DA21DCA-3782-4B4D-90BA-BA2410A2C1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36" name="Graphic 35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0EF783-D325-4168-BEB6-82747C3189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3126E4A-64A1-4853-9DF4-B97B3F6B4E0E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31" name="Freeform: Shape 3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058A465-3920-4048-B233-D8C19C77ECD1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row: Chevron 3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6542576-C160-4778-9A3A-A2CB76D4400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3246805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121735-6BA0-40FD-A153-C2BB68ABC3AC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nd">
            <a:extLst>
              <a:ext uri="{FF2B5EF4-FFF2-40B4-BE49-F238E27FC236}">
                <a16:creationId xmlns:a16="http://schemas.microsoft.com/office/drawing/2014/main" id="{D9C2E958-A32B-4EB8-9CDD-B3B06D80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495991"/>
            <a:ext cx="108793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rgbClr val="2E6CA4"/>
                </a:solidFill>
                <a:latin typeface="Avenir LT 95 Black" pitchFamily="50" charset="0"/>
              </a:rPr>
              <a:t>THE END…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0E74D-FDDD-47DD-AF0C-74989BF4B8A4}"/>
              </a:ext>
            </a:extLst>
          </p:cNvPr>
          <p:cNvSpPr txBox="1"/>
          <p:nvPr/>
        </p:nvSpPr>
        <p:spPr>
          <a:xfrm>
            <a:off x="3961406" y="5108029"/>
            <a:ext cx="550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venir LT 45 Book" panose="02000503020000020003" pitchFamily="2" charset="0"/>
              </a:rPr>
              <a:t>For the love of learning…</a:t>
            </a:r>
          </a:p>
        </p:txBody>
      </p:sp>
      <p:pic>
        <p:nvPicPr>
          <p:cNvPr id="22" name="Logo">
            <a:extLst>
              <a:ext uri="{FF2B5EF4-FFF2-40B4-BE49-F238E27FC236}">
                <a16:creationId xmlns:a16="http://schemas.microsoft.com/office/drawing/2014/main" id="{7DB3C3AA-FD8C-4861-AFE0-6A24589B09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1432" y="1010845"/>
            <a:ext cx="3309994" cy="3912518"/>
          </a:xfrm>
          <a:prstGeom prst="rect">
            <a:avLst/>
          </a:prstGeom>
        </p:spPr>
      </p:pic>
      <p:sp>
        <p:nvSpPr>
          <p:cNvPr id="23" name="Imagina">
            <a:extLst>
              <a:ext uri="{FF2B5EF4-FFF2-40B4-BE49-F238E27FC236}">
                <a16:creationId xmlns:a16="http://schemas.microsoft.com/office/drawing/2014/main" id="{F283C169-3253-41E7-B53E-18957124BA30}"/>
              </a:ext>
            </a:extLst>
          </p:cNvPr>
          <p:cNvSpPr txBox="1"/>
          <p:nvPr/>
        </p:nvSpPr>
        <p:spPr>
          <a:xfrm>
            <a:off x="3544957" y="4569420"/>
            <a:ext cx="510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E6CA4"/>
                </a:solidFill>
                <a:latin typeface="Montserrat" panose="02000505000000020004" pitchFamily="2" charset="0"/>
              </a:rPr>
              <a:t>IMAGINA</a:t>
            </a:r>
          </a:p>
        </p:txBody>
      </p:sp>
      <p:sp>
        <p:nvSpPr>
          <p:cNvPr id="26" name="Close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DDE8899-B0FD-4979-B1B4-2E0BA23B79D5}"/>
              </a:ext>
            </a:extLst>
          </p:cNvPr>
          <p:cNvSpPr/>
          <p:nvPr/>
        </p:nvSpPr>
        <p:spPr>
          <a:xfrm>
            <a:off x="1282148" y="5724520"/>
            <a:ext cx="2415209" cy="369332"/>
          </a:xfrm>
          <a:prstGeom prst="roundRect">
            <a:avLst/>
          </a:prstGeom>
          <a:solidFill>
            <a:srgbClr val="008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95 Black" pitchFamily="50" charset="0"/>
              </a:rPr>
              <a:t>Close Diary  </a:t>
            </a:r>
            <a:r>
              <a:rPr lang="en-US" b="1" dirty="0">
                <a:solidFill>
                  <a:srgbClr val="FF0000"/>
                </a:solidFill>
                <a:latin typeface="Avenir LT 95 Black" pitchFamily="50" charset="0"/>
              </a:rPr>
              <a:t>X</a:t>
            </a:r>
          </a:p>
        </p:txBody>
      </p:sp>
      <p:sp>
        <p:nvSpPr>
          <p:cNvPr id="27" name="Restart">
            <a:hlinkClick r:id="rId5" action="ppaction://hlinksldjump"/>
            <a:extLst>
              <a:ext uri="{FF2B5EF4-FFF2-40B4-BE49-F238E27FC236}">
                <a16:creationId xmlns:a16="http://schemas.microsoft.com/office/drawing/2014/main" id="{2DF2BA46-7F3B-4A09-9836-F56F1D0306D6}"/>
              </a:ext>
            </a:extLst>
          </p:cNvPr>
          <p:cNvSpPr/>
          <p:nvPr/>
        </p:nvSpPr>
        <p:spPr>
          <a:xfrm>
            <a:off x="8975035" y="5724520"/>
            <a:ext cx="2415209" cy="369332"/>
          </a:xfrm>
          <a:prstGeom prst="roundRect">
            <a:avLst/>
          </a:prstGeom>
          <a:solidFill>
            <a:srgbClr val="008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T 95 Black" pitchFamily="50" charset="0"/>
              </a:rPr>
              <a:t>Re-open Diary &gt;&gt;&gt;</a:t>
            </a:r>
            <a:endParaRPr lang="en-US" b="1" dirty="0">
              <a:solidFill>
                <a:srgbClr val="FF0000"/>
              </a:solidFill>
              <a:latin typeface="Avenir LT 95 Black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70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1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23" grpId="0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7A65770-B439-48AF-B68B-BF019BC26570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43" name="Freeform: Shape 4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7846AB4-8B7B-4C4D-95CE-910684B4BB26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rrow: Chevron 4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76BD7B-7BE9-4BD8-BFB8-5658A89D073E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41F49F-9CA7-4215-85D5-871910C194D9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46" name="Freeform: Shape 4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B070800-ABCB-4FC7-96B9-04534F4DDEBE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rrow: Chevron 4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9FD5CAE-7CE6-42CB-9D14-72873F82CE2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D58A60A-454B-45E7-B2C4-808EA558B38D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32C4AD-2CB3-4CFB-8685-FC4E5C11F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65" b="89327" l="1786" r="92720">
                        <a14:foregroundMark x1="49313" y1="6265" x2="49313" y2="6265"/>
                        <a14:foregroundMark x1="38462" y1="6729" x2="38462" y2="6729"/>
                        <a14:foregroundMark x1="92857" y1="77726" x2="92857" y2="77726"/>
                        <a14:foregroundMark x1="60577" y1="88399" x2="60577" y2="88399"/>
                        <a14:foregroundMark x1="86676" y1="88863" x2="86676" y2="88863"/>
                        <a14:foregroundMark x1="34478" y1="87935" x2="34478" y2="87935"/>
                        <a14:foregroundMark x1="7418" y1="75406" x2="7418" y2="75406"/>
                        <a14:foregroundMark x1="1786" y1="76798" x2="1786" y2="76798"/>
                        <a14:foregroundMark x1="6593" y1="89327" x2="6593" y2="89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00" y="1376362"/>
            <a:ext cx="6934200" cy="4105275"/>
          </a:xfrm>
          <a:prstGeom prst="rect">
            <a:avLst/>
          </a:prstGeom>
        </p:spPr>
      </p:pic>
      <p:sp>
        <p:nvSpPr>
          <p:cNvPr id="2" name="Bee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>
                <a:solidFill>
                  <a:srgbClr val="F29410"/>
                </a:solidFill>
                <a:latin typeface="Avenir LT 95 Black" pitchFamily="50" charset="0"/>
              </a:rPr>
              <a:t>Bb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</a:t>
            </a:r>
            <a:r>
              <a:rPr lang="en-US" sz="6000" dirty="0">
                <a:solidFill>
                  <a:srgbClr val="F29410"/>
                </a:solidFill>
                <a:latin typeface="Avenir LT 95 Black" pitchFamily="50" charset="0"/>
              </a:rPr>
              <a:t>Bee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0CCDA-A232-41BC-91A1-C7C38870986B}"/>
              </a:ext>
            </a:extLst>
          </p:cNvPr>
          <p:cNvSpPr txBox="1"/>
          <p:nvPr/>
        </p:nvSpPr>
        <p:spPr>
          <a:xfrm>
            <a:off x="3345180" y="596965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accent3">
                    <a:lumMod val="50000"/>
                  </a:schemeClr>
                </a:solidFill>
                <a:latin typeface="Avenir LT 45 Book" panose="02000503020000020003" pitchFamily="2" charset="0"/>
              </a:defRPr>
            </a:lvl1pPr>
          </a:lstStyle>
          <a:p>
            <a:r>
              <a:rPr lang="en-US" dirty="0"/>
              <a:t>A </a:t>
            </a:r>
            <a:r>
              <a:rPr lang="en-US" b="1" dirty="0">
                <a:solidFill>
                  <a:srgbClr val="F29410"/>
                </a:solidFill>
                <a:latin typeface="Avenir Next LT Pro" panose="020B0504020202020204" pitchFamily="34" charset="0"/>
              </a:rPr>
              <a:t>SWARM</a:t>
            </a:r>
            <a:r>
              <a:rPr lang="en-US" dirty="0"/>
              <a:t> of Bees</a:t>
            </a:r>
          </a:p>
        </p:txBody>
      </p:sp>
      <p:pic>
        <p:nvPicPr>
          <p:cNvPr id="6" name="Picture 5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5F18A022-A322-4F77-8B19-E8E64007CB9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7754" y="500390"/>
            <a:ext cx="1805354" cy="11102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2619FC-09FC-48FE-B207-5B652897C6ED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933A2C-3026-41C3-8399-4E7E8276D47C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insect on the ground&#10;&#10;Description automatically generated">
            <a:extLst>
              <a:ext uri="{FF2B5EF4-FFF2-40B4-BE49-F238E27FC236}">
                <a16:creationId xmlns:a16="http://schemas.microsoft.com/office/drawing/2014/main" id="{208CD83F-76AA-4922-8250-5B82CD83A1D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1435" y="3086610"/>
            <a:ext cx="1567476" cy="1174402"/>
          </a:xfrm>
          <a:prstGeom prst="rect">
            <a:avLst/>
          </a:prstGeom>
        </p:spPr>
      </p:pic>
      <p:pic>
        <p:nvPicPr>
          <p:cNvPr id="11" name="Picture 10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6AA5D0B0-9AAD-421F-B298-54558434BAE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109" y="2551148"/>
            <a:ext cx="1567478" cy="963999"/>
          </a:xfrm>
          <a:prstGeom prst="rect">
            <a:avLst/>
          </a:prstGeom>
        </p:spPr>
      </p:pic>
      <p:pic>
        <p:nvPicPr>
          <p:cNvPr id="12" name="Picture 11" descr="A insect on the ground&#10;&#10;Description automatically generated">
            <a:extLst>
              <a:ext uri="{FF2B5EF4-FFF2-40B4-BE49-F238E27FC236}">
                <a16:creationId xmlns:a16="http://schemas.microsoft.com/office/drawing/2014/main" id="{6F58E662-BD85-45FC-9E1D-709535BE277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415" y="3435451"/>
            <a:ext cx="1804950" cy="1352324"/>
          </a:xfrm>
          <a:prstGeom prst="rect">
            <a:avLst/>
          </a:prstGeom>
        </p:spPr>
      </p:pic>
      <p:pic>
        <p:nvPicPr>
          <p:cNvPr id="13" name="Picture 12" descr="A insect on the ground&#10;&#10;Description automatically generated">
            <a:extLst>
              <a:ext uri="{FF2B5EF4-FFF2-40B4-BE49-F238E27FC236}">
                <a16:creationId xmlns:a16="http://schemas.microsoft.com/office/drawing/2014/main" id="{ECD42749-1B81-4A90-932D-C75697C867A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31014">
            <a:off x="5536412" y="3900127"/>
            <a:ext cx="1331529" cy="997622"/>
          </a:xfrm>
          <a:prstGeom prst="rect">
            <a:avLst/>
          </a:prstGeom>
        </p:spPr>
      </p:pic>
      <p:pic>
        <p:nvPicPr>
          <p:cNvPr id="14" name="Picture 13" descr="A insect on the ground&#10;&#10;Description automatically generated">
            <a:extLst>
              <a:ext uri="{FF2B5EF4-FFF2-40B4-BE49-F238E27FC236}">
                <a16:creationId xmlns:a16="http://schemas.microsoft.com/office/drawing/2014/main" id="{BE0DFEC1-D618-47BC-91CD-E8D4A729B73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2828">
            <a:off x="6406284" y="1279790"/>
            <a:ext cx="2128393" cy="1594658"/>
          </a:xfrm>
          <a:prstGeom prst="rect">
            <a:avLst/>
          </a:prstGeom>
        </p:spPr>
      </p:pic>
      <p:pic>
        <p:nvPicPr>
          <p:cNvPr id="15" name="Picture 14" descr="A insect on the ground&#10;&#10;Description automatically generated">
            <a:extLst>
              <a:ext uri="{FF2B5EF4-FFF2-40B4-BE49-F238E27FC236}">
                <a16:creationId xmlns:a16="http://schemas.microsoft.com/office/drawing/2014/main" id="{D870CCE6-4188-43E7-ACEA-C3808E6B06E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030" y="2847245"/>
            <a:ext cx="1389377" cy="1040964"/>
          </a:xfrm>
          <a:prstGeom prst="rect">
            <a:avLst/>
          </a:prstGeom>
        </p:spPr>
      </p:pic>
      <p:pic>
        <p:nvPicPr>
          <p:cNvPr id="18" name="Picture 17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A4A62EA5-B97D-49F1-9FE5-28220EC1447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93632" y="1497561"/>
            <a:ext cx="1064609" cy="654734"/>
          </a:xfrm>
          <a:prstGeom prst="rect">
            <a:avLst/>
          </a:prstGeom>
        </p:spPr>
      </p:pic>
      <p:pic>
        <p:nvPicPr>
          <p:cNvPr id="19" name="Picture 18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15EFA1BD-873F-4F2A-8D51-1B86999CBEA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445" y="1632151"/>
            <a:ext cx="1397142" cy="859242"/>
          </a:xfrm>
          <a:prstGeom prst="rect">
            <a:avLst/>
          </a:prstGeom>
        </p:spPr>
      </p:pic>
      <p:pic>
        <p:nvPicPr>
          <p:cNvPr id="20" name="Picture 19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3EFB4A82-9F83-4E98-8608-BC0B39A09D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295" y="2359226"/>
            <a:ext cx="1397141" cy="859241"/>
          </a:xfrm>
          <a:prstGeom prst="rect">
            <a:avLst/>
          </a:prstGeom>
        </p:spPr>
      </p:pic>
      <p:pic>
        <p:nvPicPr>
          <p:cNvPr id="21" name="Picture 20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DC9F1359-BF74-4701-8417-5E6BB75ED55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756" y="3134333"/>
            <a:ext cx="1187894" cy="730554"/>
          </a:xfrm>
          <a:prstGeom prst="rect">
            <a:avLst/>
          </a:prstGeom>
        </p:spPr>
      </p:pic>
      <p:pic>
        <p:nvPicPr>
          <p:cNvPr id="22" name="Picture 21" descr="A insect on the ground&#10;&#10;Description automatically generated">
            <a:extLst>
              <a:ext uri="{FF2B5EF4-FFF2-40B4-BE49-F238E27FC236}">
                <a16:creationId xmlns:a16="http://schemas.microsoft.com/office/drawing/2014/main" id="{2A6B6B3B-936D-4633-88E6-60B24A85F6C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494" y="2491393"/>
            <a:ext cx="1473223" cy="1103784"/>
          </a:xfrm>
          <a:prstGeom prst="rect">
            <a:avLst/>
          </a:prstGeom>
        </p:spPr>
      </p:pic>
      <p:pic>
        <p:nvPicPr>
          <p:cNvPr id="23" name="Picture 22" descr="A insect on the ground&#10;&#10;Description automatically generated">
            <a:extLst>
              <a:ext uri="{FF2B5EF4-FFF2-40B4-BE49-F238E27FC236}">
                <a16:creationId xmlns:a16="http://schemas.microsoft.com/office/drawing/2014/main" id="{7761B257-161A-423D-BEF6-4E024818390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31014">
            <a:off x="4109881" y="4376065"/>
            <a:ext cx="1331529" cy="997622"/>
          </a:xfrm>
          <a:prstGeom prst="rect">
            <a:avLst/>
          </a:prstGeom>
        </p:spPr>
      </p:pic>
      <p:pic>
        <p:nvPicPr>
          <p:cNvPr id="24" name="Picture 23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C33B7F38-2639-47A2-A05E-01181B02662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992" y="2174351"/>
            <a:ext cx="1084682" cy="667079"/>
          </a:xfrm>
          <a:prstGeom prst="rect">
            <a:avLst/>
          </a:prstGeom>
        </p:spPr>
      </p:pic>
      <p:pic>
        <p:nvPicPr>
          <p:cNvPr id="25" name="Picture 24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44E82658-82F9-4ED9-A557-DA7112450ED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687" y="4052512"/>
            <a:ext cx="1084682" cy="667079"/>
          </a:xfrm>
          <a:prstGeom prst="rect">
            <a:avLst/>
          </a:prstGeom>
        </p:spPr>
      </p:pic>
      <p:pic>
        <p:nvPicPr>
          <p:cNvPr id="26" name="Picture 25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36C87BA9-6BB8-4D86-91D2-E45C8D3E932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05030">
            <a:off x="6244060" y="4261575"/>
            <a:ext cx="1084682" cy="667079"/>
          </a:xfrm>
          <a:prstGeom prst="rect">
            <a:avLst/>
          </a:prstGeom>
        </p:spPr>
      </p:pic>
      <p:pic>
        <p:nvPicPr>
          <p:cNvPr id="28" name="Picture 27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C537A3AC-F7BF-4DC1-98BC-BD3C7A60EA58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10142" y="1681384"/>
            <a:ext cx="1084682" cy="667079"/>
          </a:xfrm>
          <a:prstGeom prst="rect">
            <a:avLst/>
          </a:prstGeom>
        </p:spPr>
      </p:pic>
      <p:pic>
        <p:nvPicPr>
          <p:cNvPr id="29" name="Picture 28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C33A4036-F80F-4E1A-B0D2-7F8AE9AD81C6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5261" y="3086610"/>
            <a:ext cx="1084682" cy="667079"/>
          </a:xfrm>
          <a:prstGeom prst="rect">
            <a:avLst/>
          </a:prstGeom>
        </p:spPr>
      </p:pic>
      <p:pic>
        <p:nvPicPr>
          <p:cNvPr id="30" name="Picture 29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534D6458-CDD1-4C8D-947A-28191133B28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27000">
            <a:off x="4884347" y="1442920"/>
            <a:ext cx="1084682" cy="667079"/>
          </a:xfrm>
          <a:prstGeom prst="rect">
            <a:avLst/>
          </a:prstGeom>
        </p:spPr>
      </p:pic>
      <p:pic>
        <p:nvPicPr>
          <p:cNvPr id="31" name="Picture 30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2AA67EC0-DE7F-4408-A5E0-A9AF620FEE10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92995" y="3985862"/>
            <a:ext cx="1084682" cy="667079"/>
          </a:xfrm>
          <a:prstGeom prst="rect">
            <a:avLst/>
          </a:prstGeom>
        </p:spPr>
      </p:pic>
      <p:pic>
        <p:nvPicPr>
          <p:cNvPr id="32" name="Picture 31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50FC60C5-B6F2-422E-B126-70BDCFBB3309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714" y="3390093"/>
            <a:ext cx="1084682" cy="667079"/>
          </a:xfrm>
          <a:prstGeom prst="rect">
            <a:avLst/>
          </a:prstGeom>
        </p:spPr>
      </p:pic>
      <p:pic>
        <p:nvPicPr>
          <p:cNvPr id="33" name="Picture 32" descr="A insect on the ground&#10;&#10;Description automatically generated">
            <a:extLst>
              <a:ext uri="{FF2B5EF4-FFF2-40B4-BE49-F238E27FC236}">
                <a16:creationId xmlns:a16="http://schemas.microsoft.com/office/drawing/2014/main" id="{F5552628-A2E6-4918-AF95-E68567047CA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2828">
            <a:off x="6972554" y="1877370"/>
            <a:ext cx="1344957" cy="1007683"/>
          </a:xfrm>
          <a:prstGeom prst="rect">
            <a:avLst/>
          </a:prstGeom>
        </p:spPr>
      </p:pic>
      <p:pic>
        <p:nvPicPr>
          <p:cNvPr id="34" name="Picture 33" descr="A insect on the ground&#10;&#10;Description automatically generated">
            <a:extLst>
              <a:ext uri="{FF2B5EF4-FFF2-40B4-BE49-F238E27FC236}">
                <a16:creationId xmlns:a16="http://schemas.microsoft.com/office/drawing/2014/main" id="{1824A34F-6C65-4E76-8708-6FAB1937190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2828">
            <a:off x="6439578" y="2232615"/>
            <a:ext cx="1611959" cy="1207730"/>
          </a:xfrm>
          <a:prstGeom prst="rect">
            <a:avLst/>
          </a:prstGeom>
        </p:spPr>
      </p:pic>
      <p:pic>
        <p:nvPicPr>
          <p:cNvPr id="35" name="Picture 34" descr="A insect on the ground&#10;&#10;Description automatically generated">
            <a:extLst>
              <a:ext uri="{FF2B5EF4-FFF2-40B4-BE49-F238E27FC236}">
                <a16:creationId xmlns:a16="http://schemas.microsoft.com/office/drawing/2014/main" id="{00CA450C-F1DB-49C6-8FCF-9EA29B7D97F2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043909" flipH="1">
            <a:off x="4478531" y="4277065"/>
            <a:ext cx="1533102" cy="114864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4B521F1-D8A6-44EB-A83A-546090182AC5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21C0CC5-1273-460B-BBD5-775CC5A48719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52" name="Graphic 51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301A34B-3F6B-4666-B07F-DC3B07F773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53" name="Graphic 52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E4C158-C5F1-436B-A123-D0B0FACAF8E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021567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B0D03C0-C8E7-48DF-9FC1-58CEF0790FED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22" name="Freeform: Shape 2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2DCA361-9219-4E49-A7C3-F1B2AAFF3AF9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Chevron 2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FF51FF7-2744-4930-B706-1E999F3BBE7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3AAF1C-049E-4834-9C83-A03952A0CE55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5" name="Freeform: Shape 2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5958837-38D5-4A74-9AE8-9CE7D16EE78E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row: Chevron 2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941B791-A9E2-4C11-A8F4-816D6057C0EC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9B8AFA2-2401-4201-93EB-87E45811A72E}"/>
              </a:ext>
            </a:extLst>
          </p:cNvPr>
          <p:cNvSpPr/>
          <p:nvPr/>
        </p:nvSpPr>
        <p:spPr>
          <a:xfrm>
            <a:off x="428625" y="330655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mel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>
                <a:solidFill>
                  <a:srgbClr val="814D31"/>
                </a:solidFill>
                <a:latin typeface="Avenir LT 95 Black" pitchFamily="50" charset="0"/>
              </a:rPr>
              <a:t>Cc	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</a:t>
            </a:r>
            <a:r>
              <a:rPr lang="en-US" sz="6000" dirty="0">
                <a:solidFill>
                  <a:srgbClr val="814D31"/>
                </a:solidFill>
                <a:latin typeface="Avenir LT 95 Black" pitchFamily="50" charset="0"/>
              </a:rPr>
              <a:t>Camel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4230624" y="5981789"/>
            <a:ext cx="384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</a:t>
            </a:r>
            <a:r>
              <a:rPr lang="en-US" sz="2800" b="1" dirty="0">
                <a:solidFill>
                  <a:srgbClr val="814D31"/>
                </a:solidFill>
                <a:latin typeface="Avenir Next LT Pro" panose="020B0504020202020204" pitchFamily="34" charset="0"/>
              </a:rPr>
              <a:t>CARAVAN</a:t>
            </a:r>
            <a:r>
              <a:rPr lang="en-US" sz="2800" dirty="0"/>
              <a:t> of Camels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12EC57-515A-49D0-8410-AE32C327BC77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C9A8F3-EAA1-4706-A18E-5F7B8EDF902A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amel with a stuffed animal&#10;&#10;Description automatically generated">
            <a:extLst>
              <a:ext uri="{FF2B5EF4-FFF2-40B4-BE49-F238E27FC236}">
                <a16:creationId xmlns:a16="http://schemas.microsoft.com/office/drawing/2014/main" id="{6EED7D14-4934-4BCE-9245-79426D3FE5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579" y="3752960"/>
            <a:ext cx="2982416" cy="1916055"/>
          </a:xfrm>
          <a:prstGeom prst="rect">
            <a:avLst/>
          </a:prstGeom>
        </p:spPr>
      </p:pic>
      <p:pic>
        <p:nvPicPr>
          <p:cNvPr id="13" name="Picture 12" descr="A camel with its mouth open&#10;&#10;Description automatically generated">
            <a:extLst>
              <a:ext uri="{FF2B5EF4-FFF2-40B4-BE49-F238E27FC236}">
                <a16:creationId xmlns:a16="http://schemas.microsoft.com/office/drawing/2014/main" id="{0FF269F1-6025-47DD-B0BF-3B6E3E51CC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567" y="2502229"/>
            <a:ext cx="3868235" cy="3141476"/>
          </a:xfrm>
          <a:prstGeom prst="rect">
            <a:avLst/>
          </a:prstGeom>
        </p:spPr>
      </p:pic>
      <p:pic>
        <p:nvPicPr>
          <p:cNvPr id="12" name="Picture 11" descr="A camel with its mouth open&#10;&#10;Description automatically generated">
            <a:extLst>
              <a:ext uri="{FF2B5EF4-FFF2-40B4-BE49-F238E27FC236}">
                <a16:creationId xmlns:a16="http://schemas.microsoft.com/office/drawing/2014/main" id="{CC4AC871-07DA-48F7-BFD1-614CB1AD96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983" y="2817093"/>
            <a:ext cx="3475392" cy="2822440"/>
          </a:xfrm>
          <a:prstGeom prst="rect">
            <a:avLst/>
          </a:prstGeom>
        </p:spPr>
      </p:pic>
      <p:pic>
        <p:nvPicPr>
          <p:cNvPr id="8" name="Picture 7" descr="A camel with a stuffed animal&#10;&#10;Description automatically generated">
            <a:extLst>
              <a:ext uri="{FF2B5EF4-FFF2-40B4-BE49-F238E27FC236}">
                <a16:creationId xmlns:a16="http://schemas.microsoft.com/office/drawing/2014/main" id="{BB7A8634-5EF2-4DDD-AD00-F547135E957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900" y="733992"/>
            <a:ext cx="914978" cy="587828"/>
          </a:xfrm>
          <a:prstGeom prst="rect">
            <a:avLst/>
          </a:prstGeom>
        </p:spPr>
      </p:pic>
      <p:pic>
        <p:nvPicPr>
          <p:cNvPr id="14" name="Picture 13" descr="A camel with its mouth open&#10;&#10;Description automatically generated">
            <a:extLst>
              <a:ext uri="{FF2B5EF4-FFF2-40B4-BE49-F238E27FC236}">
                <a16:creationId xmlns:a16="http://schemas.microsoft.com/office/drawing/2014/main" id="{21898BD8-0CA8-43A2-AA1E-68ED2C5966C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2767" y="2846575"/>
            <a:ext cx="3475392" cy="28224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72C802-230D-46D0-AF76-28C5E73961A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7F6F4F-FF34-433C-A40F-496C5B82F75C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9" name="Graphic 28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7D2C678-58B9-4E97-9613-05177ACFC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30" name="Graphic 29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3190EAF-7205-4130-96A9-4AB1B065F0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143351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94ABBA0-CCED-4A89-B72F-BCA857A52494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7" name="Freeform: Shape 1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FBB5760-63A7-4CD5-877E-487A8AEE5A6F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Chevron 1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625754E-C1BE-46B4-AE20-7A90FED9256C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03ECCC-D1D3-493A-9C56-709A30E582EC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0" name="Freeform: Shape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2DE9A7A-39DC-49F6-9392-5A9FDB23C9AE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row: Chevron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BA0EE28-2929-47F4-A07F-3F29D9769FEF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5C4412-A657-4199-A4F9-E10698934CA5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g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DAC599"/>
                </a:solidFill>
                <a:latin typeface="Avenir LT 95 Black" pitchFamily="50" charset="0"/>
              </a:rPr>
              <a:t>Dd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</a:t>
            </a:r>
            <a:r>
              <a:rPr lang="en-US" sz="6000" dirty="0">
                <a:solidFill>
                  <a:srgbClr val="DAC599"/>
                </a:solidFill>
                <a:latin typeface="Avenir LT 95 Black" pitchFamily="50" charset="0"/>
              </a:rPr>
              <a:t>Dog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4640199" y="5992886"/>
            <a:ext cx="3051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DAC599"/>
                </a:solidFill>
                <a:latin typeface="Avenir Next LT Pro" panose="020B0504020202020204" pitchFamily="34" charset="0"/>
              </a:rPr>
              <a:t>PACK</a:t>
            </a:r>
            <a:r>
              <a:rPr lang="en-US" sz="2800" dirty="0">
                <a:latin typeface="Avenir LT 45 Book" panose="02000503020000020003" pitchFamily="2" charset="0"/>
              </a:rPr>
              <a:t> of Dogs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F509A5-53A4-46EF-AEC7-8744024E6509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954D11-DDC2-4101-A14F-22BD7E779318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mall white dog&#10;&#10;Description automatically generated">
            <a:extLst>
              <a:ext uri="{FF2B5EF4-FFF2-40B4-BE49-F238E27FC236}">
                <a16:creationId xmlns:a16="http://schemas.microsoft.com/office/drawing/2014/main" id="{82FFF202-9075-4A97-AE2A-BCFCE276AD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35" y="604664"/>
            <a:ext cx="895086" cy="846484"/>
          </a:xfrm>
          <a:prstGeom prst="rect">
            <a:avLst/>
          </a:prstGeom>
        </p:spPr>
      </p:pic>
      <p:pic>
        <p:nvPicPr>
          <p:cNvPr id="10" name="Picture 9" descr="A group of brown and white dog&#10;&#10;Description automatically generated">
            <a:extLst>
              <a:ext uri="{FF2B5EF4-FFF2-40B4-BE49-F238E27FC236}">
                <a16:creationId xmlns:a16="http://schemas.microsoft.com/office/drawing/2014/main" id="{02C1A836-3FC0-4B20-B445-59E6E0961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612" y="1690687"/>
            <a:ext cx="9450776" cy="3866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73A789-9391-40F3-A5E2-4C47F8D61D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12481A-EED6-4342-8DE7-E1F5FDACB008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4" name="Graphic 23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31762ED-D4A4-49BE-90B6-84BC32A14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5" name="Graphic 2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12ADC57-2D09-48C6-B3E0-E9A854825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895453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23E2BB4-693D-4977-B70F-6FCE18DC649E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25" name="Freeform: Shape 2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D1CC09E-3945-4AF7-BF25-06D125A93507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row: Chevron 2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6AF70B-DEF6-4B52-8599-F5D252037EFB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05A05F-7305-4FDE-B510-314FB8F9180C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8" name="Freeform: Shape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894672F-6827-40C6-BC1A-1F888CE5B67F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row: Chevron 2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7AF2761-B5B4-43F5-B9B1-A0F71D704623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876CB6E-B2CF-44E0-AE0F-4D44F31F4B27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agle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 err="1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Ee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Eagle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521140" y="6004125"/>
            <a:ext cx="514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C9872C"/>
                </a:solidFill>
                <a:latin typeface="Avenir Next LT Pro" panose="020B0504020202020204" pitchFamily="34" charset="0"/>
              </a:rPr>
              <a:t>CONVOCATION</a:t>
            </a:r>
            <a:r>
              <a:rPr lang="en-US" sz="2800" dirty="0">
                <a:latin typeface="Avenir LT 45 Book" panose="02000503020000020003" pitchFamily="2" charset="0"/>
              </a:rPr>
              <a:t> of Eagles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1F1299-26A4-4DD9-B0CC-FD164C41CE25}"/>
              </a:ext>
            </a:extLst>
          </p:cNvPr>
          <p:cNvCxnSpPr>
            <a:cxnSpLocks/>
          </p:cNvCxnSpPr>
          <p:nvPr/>
        </p:nvCxnSpPr>
        <p:spPr>
          <a:xfrm>
            <a:off x="838200" y="6254496"/>
            <a:ext cx="2459736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268BFC-577B-4DE8-8A90-FEC066231203}"/>
              </a:ext>
            </a:extLst>
          </p:cNvPr>
          <p:cNvCxnSpPr>
            <a:cxnSpLocks/>
          </p:cNvCxnSpPr>
          <p:nvPr/>
        </p:nvCxnSpPr>
        <p:spPr>
          <a:xfrm>
            <a:off x="8892073" y="6254496"/>
            <a:ext cx="2461727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bird flying in the sky&#10;&#10;Description automatically generated">
            <a:extLst>
              <a:ext uri="{FF2B5EF4-FFF2-40B4-BE49-F238E27FC236}">
                <a16:creationId xmlns:a16="http://schemas.microsoft.com/office/drawing/2014/main" id="{891A5C9A-1047-4D5C-845C-70B504965D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900" y="516033"/>
            <a:ext cx="1770802" cy="1023746"/>
          </a:xfrm>
          <a:prstGeom prst="rect">
            <a:avLst/>
          </a:prstGeom>
        </p:spPr>
      </p:pic>
      <p:pic>
        <p:nvPicPr>
          <p:cNvPr id="9" name="Picture 8" descr="A close up of a bird flying in the sky&#10;&#10;Description automatically generated">
            <a:extLst>
              <a:ext uri="{FF2B5EF4-FFF2-40B4-BE49-F238E27FC236}">
                <a16:creationId xmlns:a16="http://schemas.microsoft.com/office/drawing/2014/main" id="{CEBC466E-6709-48FA-A59F-723CD54766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699" y="1440629"/>
            <a:ext cx="2858165" cy="1652378"/>
          </a:xfrm>
          <a:prstGeom prst="rect">
            <a:avLst/>
          </a:prstGeom>
        </p:spPr>
      </p:pic>
      <p:pic>
        <p:nvPicPr>
          <p:cNvPr id="12" name="Picture 11" descr="A close up of a bird flying in the sky&#10;&#10;Description automatically generated">
            <a:extLst>
              <a:ext uri="{FF2B5EF4-FFF2-40B4-BE49-F238E27FC236}">
                <a16:creationId xmlns:a16="http://schemas.microsoft.com/office/drawing/2014/main" id="{8B036A0A-4384-452A-ADAF-1FAE72A6064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101" y="2560677"/>
            <a:ext cx="3530598" cy="2041129"/>
          </a:xfrm>
          <a:prstGeom prst="rect">
            <a:avLst/>
          </a:prstGeom>
        </p:spPr>
      </p:pic>
      <p:pic>
        <p:nvPicPr>
          <p:cNvPr id="13" name="Picture 12" descr="A close up of a bird flying in the sky&#10;&#10;Description automatically generated">
            <a:extLst>
              <a:ext uri="{FF2B5EF4-FFF2-40B4-BE49-F238E27FC236}">
                <a16:creationId xmlns:a16="http://schemas.microsoft.com/office/drawing/2014/main" id="{59B2E2D1-0D7C-4279-8B71-BDE3FFF785A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11469">
            <a:off x="6543577" y="3443754"/>
            <a:ext cx="3851400" cy="2226593"/>
          </a:xfrm>
          <a:prstGeom prst="rect">
            <a:avLst/>
          </a:prstGeom>
        </p:spPr>
      </p:pic>
      <p:pic>
        <p:nvPicPr>
          <p:cNvPr id="14" name="Picture 13" descr="A close up of a bird flying in the sky&#10;&#10;Description automatically generated">
            <a:extLst>
              <a:ext uri="{FF2B5EF4-FFF2-40B4-BE49-F238E27FC236}">
                <a16:creationId xmlns:a16="http://schemas.microsoft.com/office/drawing/2014/main" id="{051C9BC6-F9D0-4633-8589-9C20667E9D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5179" y="4447616"/>
            <a:ext cx="1770802" cy="1023746"/>
          </a:xfrm>
          <a:prstGeom prst="rect">
            <a:avLst/>
          </a:prstGeom>
        </p:spPr>
      </p:pic>
      <p:pic>
        <p:nvPicPr>
          <p:cNvPr id="18" name="Picture 17" descr="A close up of a bird flying in the sky&#10;&#10;Description automatically generated">
            <a:extLst>
              <a:ext uri="{FF2B5EF4-FFF2-40B4-BE49-F238E27FC236}">
                <a16:creationId xmlns:a16="http://schemas.microsoft.com/office/drawing/2014/main" id="{98E5C982-0D2A-45D9-BEA9-36A10CA148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396" y="2653397"/>
            <a:ext cx="1770802" cy="1023746"/>
          </a:xfrm>
          <a:prstGeom prst="rect">
            <a:avLst/>
          </a:prstGeom>
        </p:spPr>
      </p:pic>
      <p:pic>
        <p:nvPicPr>
          <p:cNvPr id="19" name="Picture 18" descr="A close up of a bird flying in the sky&#10;&#10;Description automatically generated">
            <a:extLst>
              <a:ext uri="{FF2B5EF4-FFF2-40B4-BE49-F238E27FC236}">
                <a16:creationId xmlns:a16="http://schemas.microsoft.com/office/drawing/2014/main" id="{39D70D4A-3F96-4589-B839-9977E790334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167" y="3321341"/>
            <a:ext cx="2679204" cy="1548916"/>
          </a:xfrm>
          <a:prstGeom prst="rect">
            <a:avLst/>
          </a:prstGeom>
        </p:spPr>
      </p:pic>
      <p:pic>
        <p:nvPicPr>
          <p:cNvPr id="20" name="Picture 19" descr="A close up of a bird flying in the sky&#10;&#10;Description automatically generated">
            <a:extLst>
              <a:ext uri="{FF2B5EF4-FFF2-40B4-BE49-F238E27FC236}">
                <a16:creationId xmlns:a16="http://schemas.microsoft.com/office/drawing/2014/main" id="{0E854053-6770-400E-8145-E2A4FC5D5B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783" y="1590194"/>
            <a:ext cx="3678102" cy="21264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049F6D-0DD8-4461-9EF9-B852D848CC5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32F209-E95D-4E4D-917B-8BB7D14C276D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32" name="Graphic 31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7925E9-F085-4163-BE94-76EF44923D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33" name="Graphic 32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8261890-A230-413D-BE3F-0728072EC9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9257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B4EB82-A5D7-4CE1-AEEE-D33C576FBF5C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7" name="Freeform: Shape 1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2C98B4E-E945-4598-A84E-03FFB2E665D5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Chevron 1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F16BCA8-D71A-48C9-A07C-4A948422CC90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922D3A-B08E-45A7-9BD2-E1DBB5561DEB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20" name="Freeform: Shape 19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69892E9-D7D3-445D-806A-E1B1AD7CC07A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row: Chevron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0FEB618-1227-4C9A-894E-1C80E39208AA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0AA96BA-463D-4496-BD86-037601BE0258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ishe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1C85D0"/>
                </a:solidFill>
                <a:latin typeface="Avenir LT 95 Black" pitchFamily="50" charset="0"/>
              </a:rPr>
              <a:t>Ff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	</a:t>
            </a:r>
            <a:r>
              <a:rPr lang="en-US" sz="6000" dirty="0">
                <a:solidFill>
                  <a:srgbClr val="1C85D0"/>
                </a:solidFill>
                <a:latin typeface="Avenir LT 95 Black" pitchFamily="50" charset="0"/>
              </a:rPr>
              <a:t>Fish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4472598" y="5969655"/>
            <a:ext cx="324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1C85D0"/>
                </a:solidFill>
                <a:latin typeface="Avenir Next LT Pro" panose="020B0504020202020204" pitchFamily="34" charset="0"/>
              </a:rPr>
              <a:t>SCHOOL</a:t>
            </a:r>
            <a:r>
              <a:rPr lang="en-US" sz="2800" dirty="0">
                <a:latin typeface="Avenir LT 45 Book" panose="02000503020000020003" pitchFamily="2" charset="0"/>
              </a:rPr>
              <a:t> of Fish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7477CD-0511-4A96-A9E0-F485DA35FA5D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EE50B2-E506-419F-91B5-D15D3FCFF6FA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able, nature, pond, sitting&#10;&#10;Description automatically generated">
            <a:extLst>
              <a:ext uri="{FF2B5EF4-FFF2-40B4-BE49-F238E27FC236}">
                <a16:creationId xmlns:a16="http://schemas.microsoft.com/office/drawing/2014/main" id="{DB29F3A2-B506-487F-B5D8-E246C6954D4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42" y="1933971"/>
            <a:ext cx="6535916" cy="3507562"/>
          </a:xfrm>
          <a:prstGeom prst="rect">
            <a:avLst/>
          </a:prstGeom>
        </p:spPr>
      </p:pic>
      <p:pic>
        <p:nvPicPr>
          <p:cNvPr id="9" name="Picture 8" descr="A picture containing table, nature, pond, sitting&#10;&#10;Description automatically generated">
            <a:extLst>
              <a:ext uri="{FF2B5EF4-FFF2-40B4-BE49-F238E27FC236}">
                <a16:creationId xmlns:a16="http://schemas.microsoft.com/office/drawing/2014/main" id="{72F91DB7-C574-486F-83C7-0CC46F8E60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32614" r="64274" b="37563"/>
          <a:stretch/>
        </p:blipFill>
        <p:spPr>
          <a:xfrm flipH="1">
            <a:off x="1864471" y="727775"/>
            <a:ext cx="1339882" cy="6002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C704F1-BB44-4F53-8A42-C728B7AA9C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8FFA2B-7EE5-4CA7-9137-4B762593F24A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4" name="Graphic 23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B8D376A-82B7-4527-AA2D-E7231AD96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5" name="Graphic 24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AAAC395-5253-49E0-B56F-E861A7F39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559643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1E9081-3AE5-4E07-9A46-A4A989A619AB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0" name="Freeform: Shape 9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177D7F5-8820-4B11-98D0-7B99E191B757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row: Chevron 1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32D995C-6A08-4343-B581-C840A1B36F57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A342BB-28FC-4437-A85E-1E10F4E5B727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4" name="Freeform: Shape 1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FA8945A-5C74-4E1D-84A1-674A6229AB15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Chevron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341F994-6335-468E-983F-9D701934C3C4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6EF8472-3EC4-4652-9F12-B4C68B4A7239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iraffe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B36D35"/>
                </a:solidFill>
                <a:latin typeface="Avenir LT 95 Black" pitchFamily="50" charset="0"/>
              </a:rPr>
              <a:t>Gg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</a:t>
            </a:r>
            <a:r>
              <a:rPr lang="en-US" sz="6000" dirty="0">
                <a:solidFill>
                  <a:srgbClr val="B36D35"/>
                </a:solidFill>
                <a:latin typeface="Avenir LT 95 Black" pitchFamily="50" charset="0"/>
              </a:rPr>
              <a:t>Giraffe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596965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B36D35"/>
                </a:solidFill>
                <a:latin typeface="Avenir Next LT Pro" panose="020B0504020202020204" pitchFamily="34" charset="0"/>
              </a:rPr>
              <a:t>TOWER</a:t>
            </a:r>
            <a:r>
              <a:rPr lang="en-US" sz="2800" dirty="0">
                <a:latin typeface="Avenir LT 45 Book" panose="02000503020000020003" pitchFamily="2" charset="0"/>
              </a:rPr>
              <a:t> of Giraffes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B51FBE-8001-4583-BFF6-BC269C4F1082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8080A5-30B7-4C27-8B2C-0DB7C9CDC7D9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ouple of giraffe standing on top of a field&#10;&#10;Description automatically generated">
            <a:extLst>
              <a:ext uri="{FF2B5EF4-FFF2-40B4-BE49-F238E27FC236}">
                <a16:creationId xmlns:a16="http://schemas.microsoft.com/office/drawing/2014/main" id="{C5443BBD-CCDD-4437-A1A4-F1C2AE94D0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325" y="534449"/>
            <a:ext cx="602074" cy="848806"/>
          </a:xfrm>
          <a:prstGeom prst="rect">
            <a:avLst/>
          </a:prstGeom>
        </p:spPr>
      </p:pic>
      <p:pic>
        <p:nvPicPr>
          <p:cNvPr id="12" name="Picture 11" descr="A group of giraffe standing on top of a field&#10;&#10;Description automatically generated">
            <a:extLst>
              <a:ext uri="{FF2B5EF4-FFF2-40B4-BE49-F238E27FC236}">
                <a16:creationId xmlns:a16="http://schemas.microsoft.com/office/drawing/2014/main" id="{CB5B68C7-DADD-494A-826A-8C61BE57456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488" y="1310331"/>
            <a:ext cx="8939024" cy="4740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0E1EC-8894-40BD-A326-A7E9E60BDA2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2AD5BE-DD0C-4F83-879C-2490A0810425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18" name="Graphic 17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9C6128-91BF-46F5-A2A8-6B08BC546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19" name="Graphic 18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6F9FAA8-0443-4A2A-B6FB-0B8C45819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546493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824CB28-80E9-409E-B588-3AD52486A7DB}"/>
              </a:ext>
            </a:extLst>
          </p:cNvPr>
          <p:cNvGrpSpPr/>
          <p:nvPr/>
        </p:nvGrpSpPr>
        <p:grpSpPr>
          <a:xfrm flipH="1">
            <a:off x="38704" y="2939777"/>
            <a:ext cx="462744" cy="978445"/>
            <a:chOff x="10653396" y="3602097"/>
            <a:chExt cx="462744" cy="978445"/>
          </a:xfrm>
        </p:grpSpPr>
        <p:sp>
          <p:nvSpPr>
            <p:cNvPr id="14" name="Freeform: Shape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B331988-E59D-470B-AB3D-37692F805DF5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Chevron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00488C-73B9-4649-8E7B-F3DAAEA31CA9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4193C0-05EE-4AC0-B64E-178B204FB341}"/>
              </a:ext>
            </a:extLst>
          </p:cNvPr>
          <p:cNvGrpSpPr/>
          <p:nvPr/>
        </p:nvGrpSpPr>
        <p:grpSpPr>
          <a:xfrm>
            <a:off x="11714657" y="2939777"/>
            <a:ext cx="462744" cy="978445"/>
            <a:chOff x="10653396" y="3602097"/>
            <a:chExt cx="462744" cy="978445"/>
          </a:xfrm>
        </p:grpSpPr>
        <p:sp>
          <p:nvSpPr>
            <p:cNvPr id="17" name="Freeform: Shape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FCF13FD-0477-4E38-AADC-45C8A3FD4713}"/>
                </a:ext>
              </a:extLst>
            </p:cNvPr>
            <p:cNvSpPr/>
            <p:nvPr/>
          </p:nvSpPr>
          <p:spPr>
            <a:xfrm rot="5400000" flipH="1">
              <a:off x="10395545" y="3859948"/>
              <a:ext cx="978445" cy="462744"/>
            </a:xfrm>
            <a:custGeom>
              <a:avLst/>
              <a:gdLst>
                <a:gd name="connsiteX0" fmla="*/ 489222 w 978445"/>
                <a:gd name="connsiteY0" fmla="*/ 0 h 462744"/>
                <a:gd name="connsiteX1" fmla="*/ 971413 w 978445"/>
                <a:gd name="connsiteY1" fmla="*/ 392997 h 462744"/>
                <a:gd name="connsiteX2" fmla="*/ 978445 w 978445"/>
                <a:gd name="connsiteY2" fmla="*/ 462744 h 462744"/>
                <a:gd name="connsiteX3" fmla="*/ 0 w 978445"/>
                <a:gd name="connsiteY3" fmla="*/ 462744 h 462744"/>
                <a:gd name="connsiteX4" fmla="*/ 7031 w 978445"/>
                <a:gd name="connsiteY4" fmla="*/ 392997 h 462744"/>
                <a:gd name="connsiteX5" fmla="*/ 489222 w 978445"/>
                <a:gd name="connsiteY5" fmla="*/ 0 h 4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445" h="462744">
                  <a:moveTo>
                    <a:pt x="489222" y="0"/>
                  </a:moveTo>
                  <a:cubicBezTo>
                    <a:pt x="727073" y="0"/>
                    <a:pt x="925519" y="168714"/>
                    <a:pt x="971413" y="392997"/>
                  </a:cubicBezTo>
                  <a:lnTo>
                    <a:pt x="978445" y="462744"/>
                  </a:lnTo>
                  <a:lnTo>
                    <a:pt x="0" y="462744"/>
                  </a:lnTo>
                  <a:lnTo>
                    <a:pt x="7031" y="392997"/>
                  </a:lnTo>
                  <a:cubicBezTo>
                    <a:pt x="52925" y="168714"/>
                    <a:pt x="251371" y="0"/>
                    <a:pt x="48922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Chevron 1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EC88CD4-37D5-4147-A30B-4B664EC42631}"/>
                </a:ext>
              </a:extLst>
            </p:cNvPr>
            <p:cNvSpPr/>
            <p:nvPr/>
          </p:nvSpPr>
          <p:spPr>
            <a:xfrm>
              <a:off x="10718742" y="3818204"/>
              <a:ext cx="321244" cy="52164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9D8829D-3DF3-4543-B260-237DBEFC4FA0}"/>
              </a:ext>
            </a:extLst>
          </p:cNvPr>
          <p:cNvSpPr/>
          <p:nvPr/>
        </p:nvSpPr>
        <p:spPr>
          <a:xfrm>
            <a:off x="428625" y="347890"/>
            <a:ext cx="11334750" cy="6162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rses">
            <a:extLst>
              <a:ext uri="{FF2B5EF4-FFF2-40B4-BE49-F238E27FC236}">
                <a16:creationId xmlns:a16="http://schemas.microsoft.com/office/drawing/2014/main" id="{4348A885-D323-4359-9875-A1AB28A4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dirty="0" err="1">
                <a:solidFill>
                  <a:srgbClr val="7B361C"/>
                </a:solidFill>
                <a:latin typeface="Avenir LT 95 Black" pitchFamily="50" charset="0"/>
              </a:rPr>
              <a:t>Hh</a:t>
            </a:r>
            <a:r>
              <a:rPr lang="en-US" sz="6000" dirty="0">
                <a:solidFill>
                  <a:schemeClr val="accent3">
                    <a:lumMod val="50000"/>
                  </a:schemeClr>
                </a:solidFill>
                <a:latin typeface="Avenir LT 95 Black" pitchFamily="50" charset="0"/>
              </a:rPr>
              <a:t>								</a:t>
            </a:r>
            <a:r>
              <a:rPr lang="en-US" sz="6000" dirty="0">
                <a:solidFill>
                  <a:srgbClr val="7B361C"/>
                </a:solidFill>
                <a:latin typeface="Avenir LT 95 Black" pitchFamily="50" charset="0"/>
              </a:rPr>
              <a:t>Horse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DB635-8829-4DB9-B799-302ACD8CB67F}"/>
              </a:ext>
            </a:extLst>
          </p:cNvPr>
          <p:cNvSpPr txBox="1"/>
          <p:nvPr/>
        </p:nvSpPr>
        <p:spPr>
          <a:xfrm>
            <a:off x="3345180" y="5969655"/>
            <a:ext cx="550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LT 45 Book" panose="02000503020000020003" pitchFamily="2" charset="0"/>
              </a:rPr>
              <a:t>A </a:t>
            </a:r>
            <a:r>
              <a:rPr lang="en-US" sz="2800" b="1" dirty="0">
                <a:solidFill>
                  <a:srgbClr val="7B361C"/>
                </a:solidFill>
                <a:latin typeface="Avenir Next LT Pro" panose="020B0504020202020204" pitchFamily="34" charset="0"/>
              </a:rPr>
              <a:t>TEAM</a:t>
            </a:r>
            <a:r>
              <a:rPr lang="en-US" sz="2800" dirty="0">
                <a:latin typeface="Avenir LT 45 Book" panose="02000503020000020003" pitchFamily="2" charset="0"/>
              </a:rPr>
              <a:t> of Horses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1001F0-7774-499F-87B2-9DD7D828CD02}"/>
              </a:ext>
            </a:extLst>
          </p:cNvPr>
          <p:cNvCxnSpPr/>
          <p:nvPr/>
        </p:nvCxnSpPr>
        <p:spPr>
          <a:xfrm>
            <a:off x="838200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A2F569-AFF0-43C3-A12A-4F34FAB39288}"/>
              </a:ext>
            </a:extLst>
          </p:cNvPr>
          <p:cNvCxnSpPr/>
          <p:nvPr/>
        </p:nvCxnSpPr>
        <p:spPr>
          <a:xfrm>
            <a:off x="7961376" y="6254496"/>
            <a:ext cx="3392424" cy="0"/>
          </a:xfrm>
          <a:prstGeom prst="line">
            <a:avLst/>
          </a:prstGeom>
          <a:ln w="254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brown horses&#10;&#10;Description automatically generated">
            <a:extLst>
              <a:ext uri="{FF2B5EF4-FFF2-40B4-BE49-F238E27FC236}">
                <a16:creationId xmlns:a16="http://schemas.microsoft.com/office/drawing/2014/main" id="{C5B4DA84-3AE2-4186-9F3C-622FA4E343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99" y="1866809"/>
            <a:ext cx="11582202" cy="4128260"/>
          </a:xfrm>
          <a:prstGeom prst="rect">
            <a:avLst/>
          </a:prstGeom>
        </p:spPr>
      </p:pic>
      <p:pic>
        <p:nvPicPr>
          <p:cNvPr id="12" name="Picture 11" descr="A brown horse&#10;&#10;Description automatically generated">
            <a:extLst>
              <a:ext uri="{FF2B5EF4-FFF2-40B4-BE49-F238E27FC236}">
                <a16:creationId xmlns:a16="http://schemas.microsoft.com/office/drawing/2014/main" id="{66367004-E0AF-42AE-89F7-D5E0172D6C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3324" y="624269"/>
            <a:ext cx="775864" cy="698720"/>
          </a:xfrm>
          <a:prstGeom prst="rect">
            <a:avLst/>
          </a:prstGeom>
        </p:spPr>
      </p:pic>
      <p:pic>
        <p:nvPicPr>
          <p:cNvPr id="13" name="Picture 12" descr="A brown horse&#10;&#10;Description automatically generated">
            <a:extLst>
              <a:ext uri="{FF2B5EF4-FFF2-40B4-BE49-F238E27FC236}">
                <a16:creationId xmlns:a16="http://schemas.microsoft.com/office/drawing/2014/main" id="{83DA441E-DE71-4737-A871-3A3344F245A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91500" y="3329565"/>
            <a:ext cx="2702663" cy="24339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CB9704-53A0-43E4-A86D-D5915406B7E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787" y="4873961"/>
            <a:ext cx="960688" cy="11355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9A9C85-7D8E-4F30-BA29-F4FE3709BBB6}"/>
              </a:ext>
            </a:extLst>
          </p:cNvPr>
          <p:cNvSpPr txBox="1"/>
          <p:nvPr/>
        </p:nvSpPr>
        <p:spPr>
          <a:xfrm>
            <a:off x="9569820" y="592621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3000"/>
                  </a:schemeClr>
                </a:solidFill>
                <a:latin typeface="Montserrat" panose="02000505000000020004" pitchFamily="2" charset="0"/>
              </a:rPr>
              <a:t>IMAGINA</a:t>
            </a:r>
          </a:p>
        </p:txBody>
      </p:sp>
      <p:pic>
        <p:nvPicPr>
          <p:cNvPr id="21" name="Graphic 20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7D93E2D-EB70-485F-A21A-2C5D673AA0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375" y="12840"/>
            <a:ext cx="409576" cy="409576"/>
          </a:xfrm>
          <a:prstGeom prst="rect">
            <a:avLst/>
          </a:prstGeom>
        </p:spPr>
      </p:pic>
      <p:pic>
        <p:nvPicPr>
          <p:cNvPr id="22" name="Graphic 21" descr="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27A6F0-8C4C-4E34-9F0A-0BC9967CA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26" y="12840"/>
            <a:ext cx="409576" cy="409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742235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MY ANIMAL DIARY"/>
  <p:tag name="ISPRING_CURRENT_PLAYER_ID" val="universal"/>
  <p:tag name="ISPRING_PRESENTATION_TITLE" val="MY ANIMAL DIARY"/>
  <p:tag name="ISPRING_FIRST_PUBLISH" val="1"/>
  <p:tag name="ISPRING_RESOURCE_FOLDER" val="C:\Users\ibrahim.adisa\Desktop\Portfolio\MY ANIMAL DIARY\"/>
  <p:tag name="ISPRING_PRESENTATION_PATH" val="C:\Users\ibrahim.adisa\Desktop\Portfolio\MY ANIMAL DIARY.pptx"/>
  <p:tag name="ISPRING_PROJECT_VERSION" val="9.3"/>
  <p:tag name="ISPRING_PROJECT_FOLDER_UPDATED" val="1"/>
  <p:tag name="ISPRING_SCREEN_RECS_UPDATED" val="C:\Users\ibrahim.adisa\Desktop\Portfolio\MY ANIMAL DIARY\"/>
  <p:tag name="ISPRING_UUID" val="{ED97DC0A-2F04-4A92-B0AA-7CCE2BB58E89}"/>
  <p:tag name="ISPRING_PLAYERS_CUSTOMIZATION_2" val="UEsDBBQAAgAIABtUL04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9if5QkEkmJSgFAAD2EwAAHQAAAHVuaXZlcnNhbC9jb21tb25fbWVzc2FnZXMubG5nrVj/bts2EP6/QN+BEFBgA7q0HdBgGBIXtMTEQmTJFemk2TAIjMTYRCTR1Q8n3l97mj3YnmRHSnbttoGkpEAcmJLvuyP5fXdHnnx4yFK0FkUpVX5qvTt6ayGRxyqR+eLUmrOzX36zUFnxPOGpysWplSsLfRi9fHGS8nxR84WA7y9fIHSSibKEYTnSoy9jJJNTazaOxti+iFgQ4dksGs8ZC/zIw2PiWaMxj+9O3rQ/f8TaDqYz7F9HXnAeRGP33BrZKlvxfIM8tVA//Xp8/PDu/fHPg2DoFHveIRAySO/f9gDyWRh4EaARL/LJJ2aN9P9hdsGcea5PrFH7ZZj1LCSX1kj/77SbhyHxWUQ91yGRSyM/YGYtPMKIY42uVY2WfC1QpdBaintULQWwoJKFQGUqE/MiVvAgr0WXMyeYYtePQkJZ6NrMDXxrRFVRbF4bWF5XS1WAuxIlsuQ3qUiMT+Cbeb8qRAmueQV8RPBXLSX8UmVc5kfdrq98L8COIdmUUIrPYXHZblKAdAB/L6slvEuEeg0u7vNU8QTdFgIAA4r4apXKuPmlpKtCRzhL+aYzihBfuf45kD3waER8Z/vEGpE8QU7B9WQHooSYkhAACl6K4gm2keG6MUc4TYchTNzziQcfpkOYyMUyhU81NI4ZASbMRN5lBUwlIXCc0qsgdPSigSvE0YqX5b0qkgOW7u9nF7Dr2wEIwWZ74ExjbIGBHxJyX1GIuOoGgyix4XerK5gqEDBiJhloSWV1WYFsslUqKmGilXoqPDaUuhG3CvSVCr5uuA/ejdg6ae7huW9PojHbpVCP13m87GkH4vyuPvbVUANN9jnfGVOLFo2DT5BdIBkGQyyCC8iBF0MsrgmFRSa0y8bHl+45NrsEeW+blLZJL+Y6x6QbxOMY7DSb1lLVJTzRSwKpyexIeTTMDSUf58BiF3uP5NYGFehgRgu5FhBHkYii0xGke5s4WlQf5+4f0Rl2PeJ8h3p8g3JVIZ6seR4LIFvM9Z5u4F0iE/NO0974/1zLvxGv2lT/qq0SvkM+vRoaz0FheUQRvKpEtqq6XOsFa8N/ShRa4o+G0GfqT/NPbeLj0A1+zM6UMqvTpgI9e392kQ3do84gnrlS/XfrR0dCm1JDoGHRxRF6jLS/1US7HbuBroiJ6G/n+mdgM2vqFhQ2N79V/a39oAXwFXoqBp3AGpvIKbQ6GVSh/raXMOuD8C91wehvf0XG1GVQda7ETSmrTs9Gz73rq5Hz0wvrXs96UGyYyzwI2QfARdsPliiVGcSf9MCcT8l2BZoScTCTK1WniZF/Ku9MmYC1rTPxbTd8W6jMPE15uaV/U6Y+PCeKZnJh43Q2oJ/aKbj3/uwJ+Om7RAkOoY2xsW/r3sfWak97GoF89FJ4jG5bJ9BRxqt4CeX4VtV50hOoOYI55AwDWDtnKnjR3YW1AF+F0TxF7dPfB4Hojg6SKNmB/emrSpR/DQbR09hh0ObgJx6qTiCGx4cBmEEfq/bgu7XreQ5mLnD5hxwweVPiMpXBo6NuvyCVdusxY9ieTEFN1IhH1QW0kEMQtuSxg3kIB7RWhzYAQTvAZJUKRB64Vs8Q1CkOLyDPmiOXNZry4g6SNFMqHRSb2UAtjmrYnL7caNRVKvNBkT+vROoJM3cWYccx1zuwknB6v2s6ggSOj3F7z5OqRW8we4J9qAFf4YlEVkMBQ0J21zf6isJcB3iK63u2//75t8velN1thoUk1oy/pLD1t1V4NyrNDd3Jm70Lu/8BUEsDBBQAAgAIAH2J/lC2svfIpQAAAIIBAAAuAAAAdW5pdmVyc2FsL3BsYXliYWNrX2FuZF9uYXZpZ2F0aW9uX3NldHRpbmdzLnhtbHWQwQqDMBBE736Ff1DoOQR6Lm2F+gMrjhKIiWRXwb9vImpLmx533swuO4ohYlzPuihLRZP4p1AQLWGCOr3nRJlmXJwZSIx3URbw5suRlLDej1UAw8mKdEeWo/9H349XlpZjEe/2DMkHajNAn3OBlaSQo9n0q1YvI3QXEA98ickHR43FFUvjKbT3w7B9/BenbPxsGnDzLTSn9h4zgjp9qEWsbO/9BVBLAwQUAAIACAB9if5QWZ4wiZUDAADeEAAAJwAAAHVuaXZlcnNhbC9mbGFzaF9wdWJsaXNoaW5nX3NldHRpbmdzLnhtbO1YzXIaRxC+8xRTm/LRrGTLsaNaUDmwVChLQGk3tnVSDTsDO6X52cwPGJ/8NH6wPEl6dgBDJNsr2ySqSg4UbE/3199093TvkJy9ExwtqDZMyU503D6KEJWFIkzOO9Hv+eDxiwgZiyXBXEnaiaSK0Fm3lVRuypkpM2otqBoEMNKcVrYTldZWp3G8XC7bzFTaryruLOCbdqFEXGlqqLRUxxXHK/iyq4qaaI3QAAA+Qsm1WbfVQigJSBeKOE4RI8BcMr8pzAccmzKKg9oUFzdzrZwkPcWVRno+7UQ/9dL+cf/pRidA9Zmg0sfEdEHoxfYUE8I8C8wz9p6ikrJ5CXSfnERoyYgt65+x10/i2yg1dtg69ig9BTGQdg0vqMUEWxwegz9L31mzEQQRWUksWJHDCvL770T9/Pq3q0l6eT4cvbrOx+PzfDgJJGqbeB8nifcdJUBIOV3QrZ8EW4uLEniDzQxzQ5N4V7RRYz6DuLBsATGhf6M5c5xnrqqUtl2rHa1p7Aq39D4Dk8yU3Nu7f0ZTxSG1NSmoUjGlZIQF3Ul2dsPkADSPIzSDOPFVJxpXVKIMSygwZjFnxRbAuKmxzNaFNVhrv9QMcwR4cAIousiiTxTCzooSa0N3qW1WjE9r0X2jHCdopRzi7IYiqxCE2An4VVK0m38000rUUqhQiwxn4HHB6JKSszpea8DPOboCF8KBJRyHilMbPPzh2Hs0pTOlAZfiBRwekDMT8Nv3Aq6wMZ9A8Ybjo+x82E+vh6N++vaR3yAmCyyLe4JDTVFR2YPg4xWSym7sIBwFdobWSSGM1GtN9tb+9jRsyxry/IOysYdvmHAc/0j4bUB2oA+Y8sN4uU/iv8qgsdsSL+qD7g9vDQ1HnEFKAiYsFNCSmFy3wQaABZZISb5CuIDObHzbWDDlDEhCgwjQ5tsZBnso0/ppDu0TPGpCdSPIo+MnT0+e/fz8xS+n7fjPDx8ff9FoPbMmHHt3YWj1vji1btkOlBa+esiO/XCUp5cve/nw9TC/us7Tt/k+QM3pdrtOYj9K7p4sflQ92MEyuUxfN0nOCCLRqC7SrBHcuInW+FUTrcswCSc7U7ARBehs83BSobdxJhhUwsHq9B+qte9+iwnFephae8iB+95D+l+N28N+bT5Q5LL0Yvjr+Lz//5n9tyIYnrbXz737ZhLfeSH2K4JJJiCs/j1le4vuPjs5ghvsnUutFqDt/yfRbf0FUEsDBBQAAgAIAH2J/lBxHHEmbwMAAKAMAAAhAAAAdW5pdmVyc2FsL2ZsYXNoX3NraW5fc2V0dGluZ3MueG1slVddb9owFH3vr0Dsvay0G6uUIlGgUjW2VmvXd4dcwKpjR7ZDx7/f9UcSG5KRFVXC955j34/j6zZR75QP9iAVFfxuOB5OLwaDZF1KCVy/Ql4womGQEgWP2d3w4fdqNRw5iGBCvoDWlG+VsVS2AUVgWmot+OVacI37XHIhc8KG008P9icZWeQ5lsCw+nI2ZA3NMV/G3+4XvSj+jJv7yWJ+20VYi7wg/LASW3GZkvX7VoqSZya0a/Ppou0OBUhG+fvZiBhV+lFDHsW0vFqOl+N+lEKCUmBCul3MxrOvZ1mMpMDq7Cc3325mPTnNUf9uzBFtTxXVljYZT64nN120gmwhLvJ8ubhaXHfjOe4ed+WfcTmChj/6bOYo/gPI/9pcFGXxPxoppNiagh5xJuZzlsMEyfD6IWFxaz5nCSYhc9BZQSpGM2yDkJmT4mfz6QJ31dJ/DYdEYu62FOzZNOFoehiFpAymG8IUJKNq6ZxqJz6eSo23qQaEpgb0jCk+k1LBVMvSoxpbg/sFH5RnAcgbGsSbYGUOcxdwAIztDX4+v7eDJYyvtgUBSth7YxBhY2yQP7GuJ8jA2CBfTLueODucwI89jlMJ4p74bgbld9yo+ugFTnBZ1ataVV5z0spccxUc7Q0VJhcZTK2uXmkOpmvJyNpcSKOTmBJO9nRLND5MPwwuPdhkVDI6cniptQsr0VQzaNPbWpRSYTDofoul1+JxFPdyqJlewUZX6NjYNMU8F6EW7LqH1P1+deHceqDxNbkb5kS+g3wVgqnhwPPwBmLR3bt8yjDzGl9TkI98I3pyuNAQ7m/j7AILdwf7wonWZL3LMaSuDOqSus62NzDxx7Z1lpd5CnKJgqBQKTK2OdyObncMf/UbhQ/IYkKH0zH1DrfjhNaCDwxeAUDkelddB7dwnrxkmjLYQzVUAoNNuCuzRKH82/I16oo1GVh6CdLPoEYoIS52tBDeMC4RT7PQ0UPzmqTKZhaNlGq6NztH874ak0as4YS0a6+kaGP0t1UQexWVk5RavGgitd+0WfvcyR5mnOZ2AqEjOL7F4zhMiMKXxTqrMpzYmxDMq1VvpipCi6eLYubsdNxGsZ7jIfuK13O6kQDhgLXGi+AJ+A6HVBCZ/awh0ZvQ4nZszBFfTTuvlanlE/7pmYwCq+tP3Qn8jv+ZTP8CUEsDBBQAAgAIAH2J/lAYvDeIjQMAAGgQAAAmAAAAdW5pdmVyc2FsL2h0bWxfcHVibGlzaGluZ19zZXR0aW5ncy54bWztWFuT0kgUfudXdMXyUeKou+pUYMqFTEk5A9QkXuZpqkk3pMu+ZPsC4pO/xh/mL/F0GhAcHDMq7m7VPlCkT/f5zu3rcwjJyTvB0Zxqw5TsREft+xGislCEyVknepmf3nsSIWOxJJgrSTuRVBE66baSyk04M2VGrYWjBgGMNMeV7USltdVxHC8WizYzlfa7ijsL+KZdKBFXmhoqLdVxxfESvuyyoiZaITQAgI9QcqXWbbUQSgLSuSKOU8QIeC6ZDwrz51bwKA6nJrh4O9PKSdJTXGmkZ5NOdKeX9o/6D9dnAlKfCSp9SkwXhF5sjzEhzDuBecbeU1RSNivB2wePIrRgxJb1Y+zPJ/F1lBo7RI49Sk9BCqRdwQtqMcEWh2WwZ+k7a9aCICJLiQUrcthBPvxO1M+vnl+O04uzwfDFVT4aneWDcXCi1ol3cZJ411ACDimnC7qxk2BrcVGC36AzxdzQJN4WrY8xX0BcWDaHnNCv3Jw6zjNXVUrbrtWO1m5sCzfufQMmmSq5E7tfo4niUNnaKSCpmFAyxAJyMD6VEZpCYviyE40qKlGGJRCKWcxZsdEwbmIsszWRTlenn2mGOQKyAOMpOs+iLzZDKEWJtaHbvqx3jK9j0X2tHCdoqRzi7C1FViHIqRPwVFK0XXA01UrUUo6NRYYzsDhndEHJSZ2gFeC3DF2CCeFAE+hfcWqDhb8de48mdKo04FI8h8sCcmYCfvtWwBU25gsoXvt4Nzsb9NOrwbCfvrnrA8RkjmVxS3AgERWVPQg+XiKp7FoP0lFgZ2hdFMJIvdcktvaPl2HDY6jzL6rGDr5hwnH8K+E3CdmCPmDJD2PlNoX/rgeNzZZ4Xl90f3lraLjiDEoSMGGjgG7F5KrvNQAssERK8iXCBbRi49vGnClnQBIaRIA2P+5h0Aea1qsZzEawqAnVjSDvHz14+OiPPx8/eXrcjj99+HjvRqXVkBpz7M2FKdW7cUxd0z1VWnj2kC39wTBPL5718sGrQX55ladv8l2A2qfr7TqJ/ezYP0r8bPp6kkz+uVEyvkhfNSnHEGJvxIQ0awQ3anJq9KLJqYsw+8Zbc6+RC9DLZuFuQjfjTDCo/cGY+ZvYtfeHCruRXoGQh2HXvzlVey/i/6lqzCqzr2uhjArmlX5T+zpQ1rL0fPDX6Kx/0PSxZvn7D5LuZ9MXVpv3x50XxiTe+0bbAvnuvwPd1mdQSwMEFAACAAgAfYn+UEFd8Ti4AQAAfQYAAB8AAAB1bml2ZXJzYWwvaHRtbF9za2luX3NldHRpbmdzLmpzjZRNU4MwEIbv/RUdvDodpSitt1rqTGc8OGNvjodAt5RpyGaSUK2O/11CvwIsWnIhL0/ezW7Ifvf65eMlXv+h/129V/OX+rzSwGpGFXBd13mHnlvd0zxbwiLLgWcCvAayPS49yT9ngjL2RGUa716trXb8PLRfVoxrF5eEhSI0TWhbyvCDAD8p8KuW2iGtfUpOnePCGBSDBIUBYQYCVc4qxrt6qh43wwaMW1D/oCuWQM30zh89Rp3k2TF4DKPp2OUSzCUTu2dMcRCzZJMqLMTyEH9oh0uvdxJUeeKbrrA802ZuIG8Gnt3O/JnfTUoFWsMh7jia+JN7EuYsBu4mFAajYPIHWjNuF7RBbzOdmSMd+uEwDFxashRaVZrOottoWMdE6dWqZiv4njPwabqSkZztQF1ihbKQFxygVJjairTR0A4S5ciWmUj3XDS2g+TsZq1t179RtYxBjGp5+itu7HCZVjFq1wwb12xN3Nq8q7tc0BoMebl1I+oz1Rc4JVJxkdAktfjcp2q7Mc1WY+dvZd5MbUAtEHnZPu2pgC67Cai5WKEVmDEsWeelVubz7nYKcuvJxUk299n7+QVQSwMEFAACAAgAfYn+UJQTsyJpAAAAbgAAABwAAAB1bml2ZXJzYWwvbG9jYWxfc2V0dGluZ3MueG1sDcwxDoMwDEDRnVNY3int1oHAxlaW0gNYxEWRHBuRgOD2ZPvD02/7MwocvKVg6vD1eCKwzuaDLg5/01C/EVIm9SSm7FANoe+qVmwm+XLOBSZYhS7eJo4lMo8Uixx2EajhU17/wB6brroBUEsDBBQAAgAIAICJ/lBa9GU5DgEAADYRAAAXAAAAdW5pdmVyc2FsL3VuaXZlcnNhbC5wbmfrDPBz5+WS4mJgYOD19HAJYmBg3sPAwHSZgw0oYjqNjwdIMRYHuTsxrDsn8xLIYUl39HVkYNjYz/0nkRXI5yzwiCxmYBAqAWHGe2nyFQwMAqc9XRxDKuLeXnfkbTBgOODwZ/WcxkwJeZYN5znOxgYJ7hUDGSQZByQn8egDSc82cQaGBpXD3AwMDpMeAo1VOPmBiYFhQkoFIwODhxHQRQwqGMqXrH0om+wxScVz0hfP3dvagUIMfsbYlZJo8qjyUeWjykeVjyofVT6qfFT5qPJR5aPKR5WPKh9VPqp8ECuXlYzzBA0I+Jk/rzn3Ze9akLKG/QZk29x0bRej8rfS+oALDPMZQBpd/VzWOSU0AQBQSwMEFAACAAgAgIn+UKuFkg9KAAAAagAAABsAAAB1bml2ZXJzYWwvdW5pdmVyc2FsLnBuZy54bWyzsa/IzVEoSy0qzszPs1Uy1DNQsrfj5bIpKEoty0wtV6gAigEFIUBJoRLINUJwyzNTSjJslSyNkcQyUjPTM0pslcwsLeGC+kAjAVBLAQIAABQAAgAIABtUL042YVgCRwMAAOEJAAAUAAAAAAAAAAEAAAAAAAAAAAB1bml2ZXJzYWwvcGxheWVyLnhtbFBLAQIAABQAAgAIAH2J/lCQSSYlKAUAAPYTAAAdAAAAAAAAAAEAAAAAAHkDAAB1bml2ZXJzYWwvY29tbW9uX21lc3NhZ2VzLmxuZ1BLAQIAABQAAgAIAH2J/lC2svfIpQAAAIIBAAAuAAAAAAAAAAEAAAAAANwIAAB1bml2ZXJzYWwvcGxheWJhY2tfYW5kX25hdmlnYXRpb25fc2V0dGluZ3MueG1sUEsBAgAAFAACAAgAfYn+UFmeMImVAwAA3hAAACcAAAAAAAAAAQAAAAAAzQkAAHVuaXZlcnNhbC9mbGFzaF9wdWJsaXNoaW5nX3NldHRpbmdzLnhtbFBLAQIAABQAAgAIAH2J/lBxHHEmbwMAAKAMAAAhAAAAAAAAAAEAAAAAAKcNAAB1bml2ZXJzYWwvZmxhc2hfc2tpbl9zZXR0aW5ncy54bWxQSwECAAAUAAIACAB9if5QGLw3iI0DAABoEAAAJgAAAAAAAAABAAAAAABVEQAAdW5pdmVyc2FsL2h0bWxfcHVibGlzaGluZ19zZXR0aW5ncy54bWxQSwECAAAUAAIACAB9if5QQV3xOLgBAAB9BgAAHwAAAAAAAAABAAAAAAAmFQAAdW5pdmVyc2FsL2h0bWxfc2tpbl9zZXR0aW5ncy5qc1BLAQIAABQAAgAIAH2J/lCUE7MiaQAAAG4AAAAcAAAAAAAAAAEAAAAAABsXAAB1bml2ZXJzYWwvbG9jYWxfc2V0dGluZ3MueG1sUEsBAgAAFAACAAgAgIn+UFr0ZTkOAQAANhEAABcAAAAAAAAAAAAAAAAAvhcAAHVuaXZlcnNhbC91bml2ZXJzYWwucG5nUEsBAgAAFAACAAgAgIn+UKuFkg9KAAAAagAAABsAAAAAAAAAAQAAAAAAARkAAHVuaXZlcnNhbC91bml2ZXJzYWwucG5nLnhtbFBLBQYAAAAACgAKAAYDAACEGQAAAAA="/>
  <p:tag name="FLASHSPRING_ZOOM_TAG" val="54"/>
  <p:tag name="ISPRING_PRESENTATION_INFO_2" val="&lt;?xml version=&quot;1.0&quot; encoding=&quot;UTF-8&quot; standalone=&quot;no&quot; ?&gt;&#10;&lt;presentation2&gt;&#10;&#10;  &lt;slides&gt;&#10;    &lt;slide id=&quot;{E300F86F-55BC-4609-9E59-7F0158C97891}&quot; pptId=&quot;284&quot;/&gt;&#10;    &lt;slide id=&quot;{2BEE1956-E44B-4AD7-B36E-C885BF6F540A}&quot; pptId=&quot;257&quot;/&gt;&#10;    &lt;slide id=&quot;{E445CD28-195F-4BE8-BB43-4A3DCCCD91B8}&quot; pptId=&quot;258&quot;/&gt;&#10;    &lt;slide id=&quot;{BDEB86DF-009D-4D02-A3CC-DE0D63B7B5EA}&quot; pptId=&quot;285&quot;/&gt;&#10;    &lt;slide id=&quot;{BA65B5F1-C3FF-472F-AAB0-C86089C73298}&quot; pptId=&quot;286&quot;/&gt;&#10;    &lt;slide id=&quot;{23FC755F-FADC-439E-821B-A67C19CEE05B}&quot; pptId=&quot;262&quot;/&gt;&#10;    &lt;slide id=&quot;{E979EA2C-910F-4421-BF30-EED19540DAEF}&quot; pptId=&quot;263&quot;/&gt;&#10;    &lt;slide id=&quot;{408BBEA2-0EE1-458A-A040-DC81C8081D88}&quot; pptId=&quot;264&quot;/&gt;&#10;    &lt;slide id=&quot;{FDC2E6A5-A654-4A90-B123-33CE0D2F1A64}&quot; pptId=&quot;265&quot;/&gt;&#10;    &lt;slide id=&quot;{7E0A9CAB-EFDB-427F-963D-3AEE142FFEFF}&quot; pptId=&quot;266&quot;/&gt;&#10;    &lt;slide id=&quot;{CE667583-AEDA-4DE9-A508-BB5093AE4BA4}&quot; pptId=&quot;267&quot;/&gt;&#10;    &lt;slide id=&quot;{477823B1-878C-48DE-A7CB-92023E9F8360}&quot; pptId=&quot;268&quot;/&gt;&#10;    &lt;slide id=&quot;{71DDD83D-A963-41AE-A461-F8F9BD84A98B}&quot; pptId=&quot;269&quot;/&gt;&#10;    &lt;slide id=&quot;{5948096A-C3B0-4B3F-8244-17D4DBA1C354}&quot; pptId=&quot;270&quot;/&gt;&#10;    &lt;slide id=&quot;{961A717E-1CF1-43FC-A0A0-91471807E415}&quot; pptId=&quot;271&quot;/&gt;&#10;    &lt;slide id=&quot;{812C6BD7-5DD6-4A32-B0CA-6B1D1D34C4E2}&quot; pptId=&quot;272&quot;/&gt;&#10;    &lt;slide id=&quot;{FB6B196F-37FB-4407-8701-70568F602F1F}&quot; pptId=&quot;273&quot;/&gt;&#10;    &lt;slide id=&quot;{94B6E7D3-C476-4D33-B013-77826EF784AA}&quot; pptId=&quot;274&quot;/&gt;&#10;    &lt;slide id=&quot;{829830CE-D85B-4FC1-B8CA-4FB32497D481}&quot; pptId=&quot;275&quot;/&gt;&#10;    &lt;slide id=&quot;{554F408F-3FFD-4F07-9446-55BD58FDD0F0}&quot; pptId=&quot;276&quot;/&gt;&#10;    &lt;slide id=&quot;{5CDBF177-FC28-453C-B627-9F7EFAADAB02}&quot; pptId=&quot;277&quot;/&gt;&#10;    &lt;slide id=&quot;{60C600E0-73E1-4BAE-B890-A274A53A417B}&quot; pptId=&quot;278&quot;/&gt;&#10;    &lt;slide id=&quot;{27AFE2B6-DA33-4AF9-99BF-8486F69067E5}&quot; pptId=&quot;279&quot;/&gt;&#10;    &lt;slide id=&quot;{80CBE8FD-71FA-464B-8FA6-F49AEF699359}&quot; pptId=&quot;280&quot;/&gt;&#10;    &lt;slide id=&quot;{47EAC363-02AD-4F66-9A21-AD3FB16083F7}&quot; pptId=&quot;281&quot;/&gt;&#10;    &lt;slide id=&quot;{64984163-9D15-4EA0-9004-BF8C481AA5C0}&quot; pptId=&quot;282&quot;/&gt;&#10;    &lt;slide id=&quot;{C47B832B-63EC-4ECE-A2F7-739B12B12147}&quot; pptId=&quot;283&quot;/&gt;&#10;    &lt;slide id=&quot;{A8E707C8-E2ED-4A91-AB9C-45CFD8DACC5A}&quot; pptId=&quot;287&quot;/&gt;&#10;  &lt;/slides&gt;&#10;&#10;  &lt;narration&gt;&#10;    &lt;audioTracks/&gt;&#10;    &lt;videoTracks/&gt;&#10;  &lt;/narration&gt;&#10;&#10;&lt;/presentation2&gt;&#10;"/>
  <p:tag name="ISPRING_LMS_API_VERSION" val="SCORM 1.2"/>
  <p:tag name="ISPRING_ULTRA_SCORM_COURSE_ID" val="744235BB-B427-4B61-82AE-50B022BDA6F8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FIT_TO_WINDOW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PASSING_SCORE" val="0.000000"/>
  <p:tag name="ISPRING_OUTPUT_FOLDER" val="[[&quot;f\uFFFD\u0006Z{886EAA4B-F0EF-4825-A731-3B1A0BEA4E4A}&quot;,&quot;C:\\Users\\ibrahim.adisa\\Desktop\\Portfolio\\SCORMS&quot;]]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FDC2E6A5-A654-4A90-B123-33CE0D2F1A6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7E0A9CAB-EFDB-427F-963D-3AEE142FFEFF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CE667583-AEDA-4DE9-A508-BB5093AE4BA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477823B1-878C-48DE-A7CB-92023E9F836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71DDD83D-A963-41AE-A461-F8F9BD84A98B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5948096A-C3B0-4B3F-8244-17D4DBA1C35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961A717E-1CF1-43FC-A0A0-91471807E41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812C6BD7-5DD6-4A32-B0CA-6B1D1D34C4E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FB6B196F-37FB-4407-8701-70568F602F1F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94B6E7D3-C476-4D33-B013-77826EF784AA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LandingPage"/>
  <p:tag name="ISPRING_SLIDE_INDENT_LEVEL" val="0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E300F86F-55BC-4609-9E59-7F0158C9789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829830CE-D85B-4FC1-B8CA-4FB32497D48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554F408F-3FFD-4F07-9446-55BD58FDD0F0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5CDBF177-FC28-453C-B627-9F7EFAADAB0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60C600E0-73E1-4BAE-B890-A274A53A417B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27AFE2B6-DA33-4AF9-99BF-8486F69067E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80CBE8FD-71FA-464B-8FA6-F49AEF69935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47EAC363-02AD-4F66-9A21-AD3FB16083F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64984163-9D15-4EA0-9004-BF8C481AA5C0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C47B832B-63EC-4ECE-A2F7-739B12B1214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000"/>
  <p:tag name="ISPRING_CUSTOM_TIMING_USED" val="1"/>
  <p:tag name="ISPRING_SLIDE_ID_2" val="{A8E707C8-E2ED-4A91-AB9C-45CFD8DACC5A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2BEE1956-E44B-4AD7-B36E-C885BF6F540A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E445CD28-195F-4BE8-BB43-4A3DCCCD91B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BDEB86DF-009D-4D02-A3CC-DE0D63B7B5EA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BA65B5F1-C3FF-472F-AAB0-C86089C732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23FC755F-FADC-439E-821B-A67C19CEE05B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E979EA2C-910F-4421-BF30-EED19540DAEF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ADVANCE_TIME" val="5.000"/>
  <p:tag name="ISPRING_CUSTOM_TIMING_USED" val="1"/>
  <p:tag name="ISPRING_SLIDE_ID_2" val="{408BBEA2-0EE1-458A-A040-DC81C8081D8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D32D7BD6AF4439C2B12E618456E2E" ma:contentTypeVersion="12" ma:contentTypeDescription="Create a new document." ma:contentTypeScope="" ma:versionID="1ecb48b38ebc7b176fc1dd441ddd4895">
  <xsd:schema xmlns:xsd="http://www.w3.org/2001/XMLSchema" xmlns:xs="http://www.w3.org/2001/XMLSchema" xmlns:p="http://schemas.microsoft.com/office/2006/metadata/properties" xmlns:ns3="dcd96bf0-6fe1-4ffc-9082-df657586f876" xmlns:ns4="d3fdc702-fed5-47f0-9e87-3ce0b01dd173" targetNamespace="http://schemas.microsoft.com/office/2006/metadata/properties" ma:root="true" ma:fieldsID="7bcaca4dd1fcc1745ab65957f62d6593" ns3:_="" ns4:_="">
    <xsd:import namespace="dcd96bf0-6fe1-4ffc-9082-df657586f876"/>
    <xsd:import namespace="d3fdc702-fed5-47f0-9e87-3ce0b01dd1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96bf0-6fe1-4ffc-9082-df657586f8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dc702-fed5-47f0-9e87-3ce0b01dd17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26E4C7-5258-4FF9-AF2D-6B538B984A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0CCBDA-0338-4CA9-8B0C-6A6E742619D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F945DB6-B2E8-4DFB-87AA-71A9449FBC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d96bf0-6fe1-4ffc-9082-df657586f876"/>
    <ds:schemaRef ds:uri="d3fdc702-fed5-47f0-9e87-3ce0b01dd1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5790</TotalTime>
  <Words>481</Words>
  <Application>Microsoft Office PowerPoint</Application>
  <PresentationFormat>Widescreen</PresentationFormat>
  <Paragraphs>118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Rounded MT Bold</vt:lpstr>
      <vt:lpstr>Avenir LT 45 Book</vt:lpstr>
      <vt:lpstr>Avenir LT 95 Black</vt:lpstr>
      <vt:lpstr>Avenir Next LT Pro</vt:lpstr>
      <vt:lpstr>Calibri</vt:lpstr>
      <vt:lpstr>Calibri Light</vt:lpstr>
      <vt:lpstr>Montserrat</vt:lpstr>
      <vt:lpstr>Office Theme</vt:lpstr>
      <vt:lpstr>PowerPoint Presentation</vt:lpstr>
      <vt:lpstr>Aa         Ant</vt:lpstr>
      <vt:lpstr>Bb         Bee</vt:lpstr>
      <vt:lpstr>Cc         Camel</vt:lpstr>
      <vt:lpstr>Dd        Dog</vt:lpstr>
      <vt:lpstr>Ee         Eagle</vt:lpstr>
      <vt:lpstr>Ff         Fish</vt:lpstr>
      <vt:lpstr>Gg       Giraffe</vt:lpstr>
      <vt:lpstr>Hh        Horse</vt:lpstr>
      <vt:lpstr>Ii         Iguana</vt:lpstr>
      <vt:lpstr>Jj         Jaguar</vt:lpstr>
      <vt:lpstr>Kk        Kangaroo</vt:lpstr>
      <vt:lpstr>Ll         Lion</vt:lpstr>
      <vt:lpstr>Mm       Monkey</vt:lpstr>
      <vt:lpstr>Nn       Numbat</vt:lpstr>
      <vt:lpstr>Oo        Ostrich</vt:lpstr>
      <vt:lpstr>Pp         Panda</vt:lpstr>
      <vt:lpstr>Qq        Quail</vt:lpstr>
      <vt:lpstr>Rr         Rat</vt:lpstr>
      <vt:lpstr>Ss         Sloth</vt:lpstr>
      <vt:lpstr>Tt         Tiger</vt:lpstr>
      <vt:lpstr>Uu         Uakari</vt:lpstr>
      <vt:lpstr>Vv       Vulture</vt:lpstr>
      <vt:lpstr>Ww        Whale</vt:lpstr>
      <vt:lpstr>Xx   Xantus’s Hummingbird </vt:lpstr>
      <vt:lpstr>Yy         Yak</vt:lpstr>
      <vt:lpstr>Zz         Zebra</vt:lpstr>
      <vt:lpstr>THE END…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ANIMAL DIARY</dc:title>
  <dc:creator>Ibrahim Adisa</dc:creator>
  <cp:lastModifiedBy>Ibrahim Adisa</cp:lastModifiedBy>
  <cp:revision>39</cp:revision>
  <dcterms:created xsi:type="dcterms:W3CDTF">2020-03-12T13:11:49Z</dcterms:created>
  <dcterms:modified xsi:type="dcterms:W3CDTF">2020-08-02T09:52:19Z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0x01010038FD32D7BD6AF4439C2B12E618456E2E</vt:lpwstr>
  </property>
</Properties>
</file>